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A8A248-9AB9-45BE-AABC-19B21280E91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6674DA-C41D-43BE-BE44-6C8D343A9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9319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6674DA-C41D-43BE-BE44-6C8D343A9F2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114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4652-D073-473B-9156-66D3DBCDEF6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D12B-1FE1-43AF-8DDA-B3948F17F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4652-D073-473B-9156-66D3DBCDEF6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D12B-1FE1-43AF-8DDA-B3948F17F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4652-D073-473B-9156-66D3DBCDEF6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D12B-1FE1-43AF-8DDA-B3948F17F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4652-D073-473B-9156-66D3DBCDEF6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D12B-1FE1-43AF-8DDA-B3948F17F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4652-D073-473B-9156-66D3DBCDEF6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D12B-1FE1-43AF-8DDA-B3948F17F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4652-D073-473B-9156-66D3DBCDEF6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D12B-1FE1-43AF-8DDA-B3948F17F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4652-D073-473B-9156-66D3DBCDEF6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D12B-1FE1-43AF-8DDA-B3948F17F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4652-D073-473B-9156-66D3DBCDEF6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D12B-1FE1-43AF-8DDA-B3948F17F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4652-D073-473B-9156-66D3DBCDEF6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D12B-1FE1-43AF-8DDA-B3948F17FFFD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4652-D073-473B-9156-66D3DBCDEF6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D12B-1FE1-43AF-8DDA-B3948F17F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4652-D073-473B-9156-66D3DBCDEF6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D12B-1FE1-43AF-8DDA-B3948F17F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C4652-D073-473B-9156-66D3DBCDEF6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0D12B-1FE1-43AF-8DDA-B3948F17FFFD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5.wmf"/><Relationship Id="rId4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450" y="692696"/>
            <a:ext cx="5753100" cy="140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Nadpis 4"/>
          <p:cNvSpPr txBox="1">
            <a:spLocks noGrp="1"/>
          </p:cNvSpPr>
          <p:nvPr>
            <p:ph type="ctrTitle"/>
          </p:nvPr>
        </p:nvSpPr>
        <p:spPr>
          <a:xfrm>
            <a:off x="539552" y="2401144"/>
            <a:ext cx="795504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NÁZEV ŠKOLY: ZŠ PARDUBICE - SPOŘILOV</a:t>
            </a:r>
          </a:p>
          <a:p>
            <a:r>
              <a:rPr lang="cs-CZ" sz="2000" dirty="0" smtClean="0"/>
              <a:t>AUTOR: MGR. LENKA POZDĚNOVÁ</a:t>
            </a:r>
          </a:p>
          <a:p>
            <a:r>
              <a:rPr lang="cs-CZ" sz="2000" dirty="0" smtClean="0"/>
              <a:t>NÁZEV: VY_32_INOVACE_VÝVOJOVÉ PORUCHY UČENÍ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II_6. ČTENÁŘSKÁ GRAMOTNOST V 1. </a:t>
            </a:r>
            <a:r>
              <a:rPr lang="cs-CZ" sz="2000" smtClean="0"/>
              <a:t>ROČNÍKU-</a:t>
            </a:r>
            <a:br>
              <a:rPr lang="cs-CZ" sz="2000" smtClean="0"/>
            </a:br>
            <a:r>
              <a:rPr lang="cs-CZ" sz="2000"/>
              <a:t> </a:t>
            </a:r>
            <a:r>
              <a:rPr lang="cs-CZ" sz="2000" smtClean="0"/>
              <a:t>           </a:t>
            </a:r>
            <a:r>
              <a:rPr lang="cs-CZ" sz="2000" smtClean="0"/>
              <a:t>ROZPOZNÁVÁNÍ </a:t>
            </a:r>
            <a:r>
              <a:rPr lang="cs-CZ" sz="2000" dirty="0" smtClean="0"/>
              <a:t>SPRÁVNÝCH TVARŮ PÍSMEN</a:t>
            </a:r>
            <a:endParaRPr lang="cs-CZ" sz="2000" dirty="0" smtClean="0"/>
          </a:p>
          <a:p>
            <a:r>
              <a:rPr lang="cs-CZ" sz="2000" dirty="0" smtClean="0"/>
              <a:t>TÉMA: ČTENÁŘSKÁ </a:t>
            </a:r>
            <a:r>
              <a:rPr lang="cs-CZ" sz="2000" dirty="0"/>
              <a:t>GRAMOTNOST V 1. </a:t>
            </a:r>
            <a:r>
              <a:rPr lang="cs-CZ" sz="2000" dirty="0" smtClean="0"/>
              <a:t>ROČNÍKU- 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ROZPOZNÁVÁNÍ </a:t>
            </a:r>
            <a:r>
              <a:rPr lang="cs-CZ" sz="2000" dirty="0"/>
              <a:t>SPRÁVNÝCH TVARŮ PÍSMEN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ČÍSLO PROJEKTU:CZ.1.07/1.4.00/21.2349</a:t>
            </a:r>
          </a:p>
          <a:p>
            <a:r>
              <a:rPr lang="cs-CZ" sz="2000" dirty="0" smtClean="0"/>
              <a:t>ANOTACE: DUM LZE VYUŽÍT K PROCVIČOVÁNÍ ČTENÍ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S POROZUMĚNÍM, ŽÁCI BUDOU ROZPOZNÁVAT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SPRÁVNÉ TVARY PÍSMEN.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8150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Spoj obrázky se slovy.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27945" y="5420072"/>
            <a:ext cx="1224136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sokol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28056" y="2069232"/>
            <a:ext cx="1152128" cy="441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0728" y="1780292"/>
            <a:ext cx="1152128" cy="441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51646" y="4397660"/>
            <a:ext cx="1448145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smtClean="0"/>
              <a:t>sýkora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86635" y="3587823"/>
            <a:ext cx="917485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smtClean="0"/>
              <a:t>rys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63805" y="2736775"/>
            <a:ext cx="115212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smtClean="0"/>
              <a:t>kráva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298540" y="1929280"/>
            <a:ext cx="1401252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smtClean="0"/>
              <a:t>komár</a:t>
            </a:r>
            <a:endParaRPr lang="cs-CZ" dirty="0"/>
          </a:p>
        </p:txBody>
      </p:sp>
      <p:pic>
        <p:nvPicPr>
          <p:cNvPr id="1028" name="Picture 4" descr="C:\Users\PozdenovaL\AppData\Local\Microsoft\Windows\Temporary Internet Files\Content.IE5\K0O7W0UI\MP9001787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621" y="2079413"/>
            <a:ext cx="1872208" cy="123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ozdenovaL\AppData\Local\Microsoft\Windows\Temporary Internet Files\Content.IE5\DE4CGPLA\MC9003469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40" y="5580417"/>
            <a:ext cx="1348673" cy="705124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ozdenovaL\AppData\Local\Microsoft\Windows\Temporary Internet Files\Content.IE5\DE4CGPLA\MP90022757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17724"/>
            <a:ext cx="120396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ozdenovaL\AppData\Local\Microsoft\Windows\Temporary Internet Files\Content.IE5\DE4CGPLA\MC9001092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410" y="5016266"/>
            <a:ext cx="1053055" cy="1269275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ozdenovaL\AppData\Local\Microsoft\Windows\Temporary Internet Files\Content.IE5\AM1I8PN9\MP90042528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097" y="1778018"/>
            <a:ext cx="1491679" cy="2239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10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PozdenovaL\AppData\Local\Microsoft\Windows\Temporary Internet Files\Content.IE5\DE4CGPLA\MC9000533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984608"/>
            <a:ext cx="1256386" cy="139628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ozdenovaL\AppData\Local\Microsoft\Windows\Temporary Internet Files\Content.IE5\S7687CZ2\MC9002905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260" y="1778806"/>
            <a:ext cx="1224136" cy="144606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677" y="332656"/>
            <a:ext cx="7666779" cy="1224136"/>
          </a:xfrm>
          <a:solidFill>
            <a:schemeClr val="tx1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Doplň chybějící 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znaménka.</a:t>
            </a:r>
            <a:b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Věty spoj s obrázky. 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1988840"/>
            <a:ext cx="1984839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To je </a:t>
            </a:r>
            <a:r>
              <a:rPr lang="cs-CZ" sz="2400" dirty="0" err="1" smtClean="0"/>
              <a:t>krasa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67272" y="2631198"/>
            <a:ext cx="2775760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Venku je </a:t>
            </a:r>
            <a:r>
              <a:rPr lang="cs-CZ" sz="2400" dirty="0" err="1" smtClean="0"/>
              <a:t>sykora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87597" y="3429000"/>
            <a:ext cx="2944973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err="1" smtClean="0"/>
              <a:t>Tata</a:t>
            </a:r>
            <a:r>
              <a:rPr lang="cs-CZ" sz="2400" dirty="0" smtClean="0"/>
              <a:t> </a:t>
            </a:r>
            <a:r>
              <a:rPr lang="cs-CZ" sz="2400" dirty="0" err="1" smtClean="0"/>
              <a:t>umyva</a:t>
            </a:r>
            <a:r>
              <a:rPr lang="cs-CZ" sz="2400" dirty="0" smtClean="0"/>
              <a:t> okno.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76184" y="4221088"/>
            <a:ext cx="2649123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Sara </a:t>
            </a:r>
            <a:r>
              <a:rPr lang="cs-CZ" sz="2400" dirty="0" err="1" smtClean="0"/>
              <a:t>ma</a:t>
            </a:r>
            <a:r>
              <a:rPr lang="cs-CZ" sz="2400" dirty="0" smtClean="0"/>
              <a:t> </a:t>
            </a:r>
            <a:r>
              <a:rPr lang="cs-CZ" sz="2400" dirty="0" err="1" smtClean="0"/>
              <a:t>korale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52139" y="5805264"/>
            <a:ext cx="3051028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err="1" smtClean="0"/>
              <a:t>Aja</a:t>
            </a:r>
            <a:r>
              <a:rPr lang="cs-CZ" sz="2400" dirty="0" smtClean="0"/>
              <a:t> a Ola piji limo.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54625" y="5013176"/>
            <a:ext cx="2366866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Pan </a:t>
            </a:r>
            <a:r>
              <a:rPr lang="cs-CZ" sz="2400" dirty="0" err="1" smtClean="0"/>
              <a:t>ma</a:t>
            </a:r>
            <a:r>
              <a:rPr lang="cs-CZ" sz="2400" dirty="0" smtClean="0"/>
              <a:t> </a:t>
            </a:r>
            <a:r>
              <a:rPr lang="cs-CZ" sz="2400" dirty="0" err="1" smtClean="0"/>
              <a:t>rymu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 descr="C:\Users\PozdenovaL\AppData\Local\Microsoft\Windows\Temporary Internet Files\Content.IE5\K0O7W0UI\MC9003358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615" y="5076254"/>
            <a:ext cx="1408948" cy="145801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PozdenovaL\AppData\Local\Microsoft\Windows\Temporary Internet Files\Content.IE5\DE4CGPLA\MC9001092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025194"/>
            <a:ext cx="1053055" cy="126927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ozdenovaL\AppData\Local\Microsoft\Windows\Temporary Internet Files\Content.IE5\DE4CGPLA\MC90005342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78806"/>
            <a:ext cx="977498" cy="139491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82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0" y="0"/>
            <a:ext cx="9144000" cy="6957392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0" y="0"/>
            <a:ext cx="9144000" cy="6957392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957392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Klikni na správné 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slovo.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96043" y="2190055"/>
            <a:ext cx="957185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err="1" smtClean="0"/>
              <a:t>Vylet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80363" y="3062520"/>
            <a:ext cx="966931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err="1" smtClean="0"/>
              <a:t>Výlét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92086" y="3997640"/>
            <a:ext cx="970715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err="1" smtClean="0"/>
              <a:t>Vulet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88979" y="4983559"/>
            <a:ext cx="966931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/>
              <a:t>Výlet</a:t>
            </a:r>
          </a:p>
        </p:txBody>
      </p:sp>
      <p:sp>
        <p:nvSpPr>
          <p:cNvPr id="9" name="Veselý obličej 8"/>
          <p:cNvSpPr/>
          <p:nvPr/>
        </p:nvSpPr>
        <p:spPr>
          <a:xfrm>
            <a:off x="3364632" y="1853718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3364632" y="2905658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3364632" y="3997640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3364632" y="508518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6" name="Picture 4" descr="C:\Users\PozdenovaL\AppData\Local\Microsoft\Windows\Temporary Internet Files\Content.IE5\S7687CZ2\MC9002959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316" y="2136633"/>
            <a:ext cx="2601119" cy="386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256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Klikni na správné 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slovo.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66587" y="2132856"/>
            <a:ext cx="1685077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err="1" smtClean="0"/>
              <a:t>Límonáda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46661" y="3011162"/>
            <a:ext cx="1685077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err="1" smtClean="0"/>
              <a:t>Limónáda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66587" y="3875856"/>
            <a:ext cx="1685077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err="1" smtClean="0"/>
              <a:t>Limonádá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66587" y="4802107"/>
            <a:ext cx="1685077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smtClean="0"/>
              <a:t>Límonadá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66587" y="5759915"/>
            <a:ext cx="1685077" cy="461665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smtClean="0"/>
              <a:t>Limonáda</a:t>
            </a:r>
            <a:endParaRPr lang="cs-CZ" dirty="0"/>
          </a:p>
        </p:txBody>
      </p:sp>
      <p:sp>
        <p:nvSpPr>
          <p:cNvPr id="14" name="Veselý obličej 13"/>
          <p:cNvSpPr/>
          <p:nvPr/>
        </p:nvSpPr>
        <p:spPr>
          <a:xfrm>
            <a:off x="3939172" y="1675656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3939172" y="2619447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3892207" y="3717032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eselý obličej 17"/>
          <p:cNvSpPr/>
          <p:nvPr/>
        </p:nvSpPr>
        <p:spPr>
          <a:xfrm>
            <a:off x="3868870" y="4802107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3868870" y="5802707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 descr="C:\Users\PozdenovaL\AppData\Local\Microsoft\Windows\Temporary Internet Files\Content.IE5\AM1I8PN9\MC9001915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55998"/>
            <a:ext cx="2325504" cy="390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95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sz="36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CITACE</a:t>
            </a: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971600" y="1807361"/>
            <a:ext cx="7162955" cy="1045575"/>
          </a:xfrm>
        </p:spPr>
        <p:txBody>
          <a:bodyPr/>
          <a:lstStyle/>
          <a:p>
            <a:r>
              <a:rPr lang="cs-CZ" dirty="0" smtClean="0"/>
              <a:t>Obrázky, zvuky – kliparty galerie MS Office 2010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857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243</TotalTime>
  <Words>88</Words>
  <Application>Microsoft Office PowerPoint</Application>
  <PresentationFormat>Předvádění na obrazovce (4:3)</PresentationFormat>
  <Paragraphs>32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Summer</vt:lpstr>
      <vt:lpstr>NÁZEV ŠKOLY: ZŠ PARDUBICE - SPOŘILOV AUTOR: MGR. LENKA POZDĚNOVÁ NÁZEV: VY_32_INOVACE_VÝVOJOVÉ PORUCHY UČENÍ              II_6. ČTENÁŘSKÁ GRAMOTNOST V 1. ROČNÍKU-             ROZPOZNÁVÁNÍ SPRÁVNÝCH TVARŮ PÍSMEN TÉMA: ČTENÁŘSKÁ GRAMOTNOST V 1. ROČNÍKU-             ROZPOZNÁVÁNÍ SPRÁVNÝCH TVARŮ PÍSMEN ČÍSLO PROJEKTU:CZ.1.07/1.4.00/21.2349 ANOTACE: DUM LZE VYUŽÍT K PROCVIČOVÁNÍ ČTENÍ                  S POROZUMĚNÍM, ŽÁCI BUDOU ROZPOZNÁVAT                  SPRÁVNÉ TVARY PÍSMEN.</vt:lpstr>
      <vt:lpstr>Spoj obrázky se slovy.</vt:lpstr>
      <vt:lpstr>Doplň chybějící znaménka. Věty spoj s obrázky. </vt:lpstr>
      <vt:lpstr>Klikni na správné slovo.</vt:lpstr>
      <vt:lpstr>Klikni na správné slovo.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Pozděnová Lenka</dc:creator>
  <cp:lastModifiedBy>Pozděnová Lenka</cp:lastModifiedBy>
  <cp:revision>25</cp:revision>
  <dcterms:created xsi:type="dcterms:W3CDTF">2013-01-30T18:00:29Z</dcterms:created>
  <dcterms:modified xsi:type="dcterms:W3CDTF">2013-06-01T13:30:15Z</dcterms:modified>
</cp:coreProperties>
</file>