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4" r:id="rId4"/>
    <p:sldId id="259" r:id="rId5"/>
    <p:sldId id="263" r:id="rId6"/>
    <p:sldId id="265" r:id="rId7"/>
    <p:sldId id="266" r:id="rId8"/>
    <p:sldId id="267" r:id="rId9"/>
    <p:sldId id="268" r:id="rId10"/>
    <p:sldId id="269" r:id="rId11"/>
    <p:sldId id="258" r:id="rId12"/>
    <p:sldId id="260" r:id="rId13"/>
    <p:sldId id="262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34" autoAdjust="0"/>
    <p:restoredTop sz="94624" autoAdjust="0"/>
  </p:normalViewPr>
  <p:slideViewPr>
    <p:cSldViewPr>
      <p:cViewPr varScale="1">
        <p:scale>
          <a:sx n="70" d="100"/>
          <a:sy n="70" d="100"/>
        </p:scale>
        <p:origin x="-138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48AC9-B222-4584-A9A2-471046075DF3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BD1F0-E949-47F6-8C83-F75E4C9B05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369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48AC9-B222-4584-A9A2-471046075DF3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BD1F0-E949-47F6-8C83-F75E4C9B05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0435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48AC9-B222-4584-A9A2-471046075DF3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BD1F0-E949-47F6-8C83-F75E4C9B05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3003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48AC9-B222-4584-A9A2-471046075DF3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BD1F0-E949-47F6-8C83-F75E4C9B05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0600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48AC9-B222-4584-A9A2-471046075DF3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BD1F0-E949-47F6-8C83-F75E4C9B05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4187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48AC9-B222-4584-A9A2-471046075DF3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BD1F0-E949-47F6-8C83-F75E4C9B05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3461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48AC9-B222-4584-A9A2-471046075DF3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BD1F0-E949-47F6-8C83-F75E4C9B05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3837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48AC9-B222-4584-A9A2-471046075DF3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BD1F0-E949-47F6-8C83-F75E4C9B05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9672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48AC9-B222-4584-A9A2-471046075DF3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BD1F0-E949-47F6-8C83-F75E4C9B05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7745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48AC9-B222-4584-A9A2-471046075DF3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BD1F0-E949-47F6-8C83-F75E4C9B05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7657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48AC9-B222-4584-A9A2-471046075DF3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BD1F0-E949-47F6-8C83-F75E4C9B05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9686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48AC9-B222-4584-A9A2-471046075DF3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CBD1F0-E949-47F6-8C83-F75E4C9B05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1759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450" y="692696"/>
            <a:ext cx="5753100" cy="1409700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Nadpis 4"/>
          <p:cNvSpPr txBox="1">
            <a:spLocks noGrp="1"/>
          </p:cNvSpPr>
          <p:nvPr>
            <p:ph type="ctrTitle"/>
          </p:nvPr>
        </p:nvSpPr>
        <p:spPr>
          <a:xfrm>
            <a:off x="251520" y="2780928"/>
            <a:ext cx="8640960" cy="2934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cs-CZ" sz="2000" dirty="0" smtClean="0"/>
              <a:t>NÁZEV ŠKOLY: ZŠ PARDUBICE - SPOŘILOV</a:t>
            </a:r>
          </a:p>
          <a:p>
            <a:pPr algn="l"/>
            <a:r>
              <a:rPr lang="cs-CZ" sz="2000" dirty="0" smtClean="0"/>
              <a:t>AUTOR: MGR. LENKA POZDĚNOVÁ</a:t>
            </a:r>
          </a:p>
          <a:p>
            <a:pPr algn="l"/>
            <a:r>
              <a:rPr lang="cs-CZ" sz="2000" dirty="0" smtClean="0"/>
              <a:t>NÁZEV: VY_32_INOVACE_VÝVOJOVÉ PORUCHY UČENÍ II_7. SČÍTÁNÍ 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A ODČÍTÁNÍ DO 10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TÉMA: SČÍTÁNÍ </a:t>
            </a:r>
            <a:r>
              <a:rPr lang="cs-CZ" sz="2000" dirty="0"/>
              <a:t>A ODČÍTÁNÍ DO 10</a:t>
            </a:r>
            <a:br>
              <a:rPr lang="cs-CZ" sz="2000" dirty="0"/>
            </a:br>
            <a:r>
              <a:rPr lang="cs-CZ" sz="2000" dirty="0"/>
              <a:t>ČÍSLO </a:t>
            </a:r>
            <a:r>
              <a:rPr lang="cs-CZ" sz="2000" dirty="0" smtClean="0"/>
              <a:t>PROJEKTU:CZ.1.07/1.4.00/21.2349</a:t>
            </a:r>
          </a:p>
          <a:p>
            <a:pPr algn="l"/>
            <a:r>
              <a:rPr lang="cs-CZ" sz="2000" dirty="0" smtClean="0"/>
              <a:t>ANOTACE: TENTO DUM SLOUŽÍ K PROCVIČENÍ POČETNÍCH OPERACÍ SČÍTÁNÍ 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   A ODČÍTÁNÍ DO 10.</a:t>
            </a:r>
          </a:p>
          <a:p>
            <a:pPr marL="0" indent="0" algn="l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005872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684568" cy="7101408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Klikni na správné číslo.</a:t>
            </a:r>
            <a:endParaRPr lang="cs-CZ" dirty="0"/>
          </a:p>
        </p:txBody>
      </p:sp>
      <p:sp>
        <p:nvSpPr>
          <p:cNvPr id="4" name="Mrak 3"/>
          <p:cNvSpPr/>
          <p:nvPr/>
        </p:nvSpPr>
        <p:spPr>
          <a:xfrm>
            <a:off x="1907704" y="1628800"/>
            <a:ext cx="5328592" cy="120243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 + 2 +    =  10</a:t>
            </a:r>
            <a:endParaRPr lang="cs-CZ" sz="4000" dirty="0"/>
          </a:p>
        </p:txBody>
      </p:sp>
      <p:sp>
        <p:nvSpPr>
          <p:cNvPr id="5" name="Výbuch 2 4">
            <a:hlinkClick r:id="rId2" action="ppaction://hlinksldjump"/>
          </p:cNvPr>
          <p:cNvSpPr/>
          <p:nvPr/>
        </p:nvSpPr>
        <p:spPr>
          <a:xfrm>
            <a:off x="1046312" y="3356992"/>
            <a:ext cx="2304256" cy="2232248"/>
          </a:xfrm>
          <a:prstGeom prst="irregularSeal2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1</a:t>
            </a:r>
          </a:p>
        </p:txBody>
      </p:sp>
      <p:sp>
        <p:nvSpPr>
          <p:cNvPr id="6" name="Výbuch 2 5">
            <a:hlinkClick r:id="rId2" action="ppaction://hlinksldjump"/>
          </p:cNvPr>
          <p:cNvSpPr/>
          <p:nvPr/>
        </p:nvSpPr>
        <p:spPr>
          <a:xfrm>
            <a:off x="3779912" y="3356992"/>
            <a:ext cx="2304256" cy="2232248"/>
          </a:xfrm>
          <a:prstGeom prst="irregularSeal2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</a:t>
            </a:r>
            <a:endParaRPr lang="cs-CZ" sz="4000" dirty="0"/>
          </a:p>
        </p:txBody>
      </p:sp>
      <p:sp>
        <p:nvSpPr>
          <p:cNvPr id="7" name="Výbuch 2 6">
            <a:hlinkClick r:id="" action="ppaction://hlinkshowjump?jump=nextslide"/>
          </p:cNvPr>
          <p:cNvSpPr/>
          <p:nvPr/>
        </p:nvSpPr>
        <p:spPr>
          <a:xfrm>
            <a:off x="6444208" y="3372070"/>
            <a:ext cx="2304256" cy="2232248"/>
          </a:xfrm>
          <a:prstGeom prst="irregularSeal2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5</a:t>
            </a:r>
            <a:endParaRPr lang="cs-CZ" sz="4000" dirty="0"/>
          </a:p>
        </p:txBody>
      </p:sp>
      <p:pic>
        <p:nvPicPr>
          <p:cNvPr id="8" name="Picture 3" descr="C:\Users\PozdenovaL\AppData\Local\Microsoft\Windows\Temporary Internet Files\Content.IE5\S7687CZ2\MC9004108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660232" y="1268760"/>
            <a:ext cx="1595309" cy="1427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4446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6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10260632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Klikni na správné číslo.</a:t>
            </a:r>
            <a:endParaRPr lang="cs-CZ" dirty="0"/>
          </a:p>
        </p:txBody>
      </p:sp>
      <p:sp>
        <p:nvSpPr>
          <p:cNvPr id="4" name="Mrak 3"/>
          <p:cNvSpPr/>
          <p:nvPr/>
        </p:nvSpPr>
        <p:spPr>
          <a:xfrm>
            <a:off x="1907704" y="1628800"/>
            <a:ext cx="5328592" cy="1202432"/>
          </a:xfrm>
          <a:prstGeom prst="cloud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6</a:t>
            </a:r>
            <a:r>
              <a:rPr lang="cs-CZ" sz="4000" dirty="0" smtClean="0"/>
              <a:t> + 1 +    =  10</a:t>
            </a:r>
            <a:endParaRPr lang="cs-CZ" sz="4000" dirty="0"/>
          </a:p>
        </p:txBody>
      </p:sp>
      <p:sp>
        <p:nvSpPr>
          <p:cNvPr id="5" name="Výbuch 2 4">
            <a:hlinkClick r:id="rId2" action="ppaction://hlinksldjump"/>
          </p:cNvPr>
          <p:cNvSpPr/>
          <p:nvPr/>
        </p:nvSpPr>
        <p:spPr>
          <a:xfrm>
            <a:off x="1046312" y="3356992"/>
            <a:ext cx="2304256" cy="2232248"/>
          </a:xfrm>
          <a:prstGeom prst="irregularSeal2">
            <a:avLst/>
          </a:prstGeom>
          <a:solidFill>
            <a:srgbClr val="92D05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0</a:t>
            </a:r>
            <a:endParaRPr lang="cs-CZ" sz="4000" dirty="0"/>
          </a:p>
        </p:txBody>
      </p:sp>
      <p:sp>
        <p:nvSpPr>
          <p:cNvPr id="6" name="Výbuch 2 5">
            <a:hlinkClick r:id="rId2" action="ppaction://hlinksldjump"/>
          </p:cNvPr>
          <p:cNvSpPr/>
          <p:nvPr/>
        </p:nvSpPr>
        <p:spPr>
          <a:xfrm>
            <a:off x="3779912" y="3356992"/>
            <a:ext cx="2304256" cy="2232248"/>
          </a:xfrm>
          <a:prstGeom prst="irregularSeal2">
            <a:avLst/>
          </a:prstGeom>
          <a:solidFill>
            <a:srgbClr val="92D05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</a:t>
            </a:r>
            <a:endParaRPr lang="cs-CZ" sz="4000" dirty="0"/>
          </a:p>
        </p:txBody>
      </p:sp>
      <p:sp>
        <p:nvSpPr>
          <p:cNvPr id="7" name="Výbuch 2 6">
            <a:hlinkClick r:id="" action="ppaction://hlinkshowjump?jump=nextslide"/>
          </p:cNvPr>
          <p:cNvSpPr/>
          <p:nvPr/>
        </p:nvSpPr>
        <p:spPr>
          <a:xfrm>
            <a:off x="6444208" y="3372070"/>
            <a:ext cx="2304256" cy="2232248"/>
          </a:xfrm>
          <a:prstGeom prst="irregularSeal2">
            <a:avLst/>
          </a:prstGeom>
          <a:solidFill>
            <a:srgbClr val="92D05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3</a:t>
            </a:r>
          </a:p>
        </p:txBody>
      </p:sp>
      <p:pic>
        <p:nvPicPr>
          <p:cNvPr id="8" name="Picture 3" descr="C:\Users\PozdenovaL\AppData\Local\Microsoft\Windows\Temporary Internet Files\Content.IE5\S7687CZ2\MC9004108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660232" y="1268760"/>
            <a:ext cx="1595309" cy="1427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0670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6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10260632" cy="6957392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Klikni na správné číslo.</a:t>
            </a:r>
            <a:endParaRPr lang="cs-CZ" dirty="0"/>
          </a:p>
        </p:txBody>
      </p:sp>
      <p:sp>
        <p:nvSpPr>
          <p:cNvPr id="4" name="Mrak 3"/>
          <p:cNvSpPr/>
          <p:nvPr/>
        </p:nvSpPr>
        <p:spPr>
          <a:xfrm>
            <a:off x="1907704" y="1628800"/>
            <a:ext cx="5328592" cy="120243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5</a:t>
            </a:r>
            <a:r>
              <a:rPr lang="cs-CZ" sz="4000" dirty="0" smtClean="0"/>
              <a:t> + 2 +    =  10</a:t>
            </a:r>
            <a:endParaRPr lang="cs-CZ" sz="4000" dirty="0"/>
          </a:p>
        </p:txBody>
      </p:sp>
      <p:sp>
        <p:nvSpPr>
          <p:cNvPr id="5" name="Výbuch 2 4">
            <a:hlinkClick r:id="rId2" action="ppaction://hlinksldjump"/>
          </p:cNvPr>
          <p:cNvSpPr/>
          <p:nvPr/>
        </p:nvSpPr>
        <p:spPr>
          <a:xfrm>
            <a:off x="1046312" y="3356992"/>
            <a:ext cx="2304256" cy="2232248"/>
          </a:xfrm>
          <a:prstGeom prst="irregularSeal2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1</a:t>
            </a:r>
          </a:p>
        </p:txBody>
      </p:sp>
      <p:sp>
        <p:nvSpPr>
          <p:cNvPr id="6" name="Výbuch 2 5">
            <a:hlinkClick r:id="" action="ppaction://hlinkshowjump?jump=nextslide"/>
          </p:cNvPr>
          <p:cNvSpPr/>
          <p:nvPr/>
        </p:nvSpPr>
        <p:spPr>
          <a:xfrm>
            <a:off x="3779912" y="3372070"/>
            <a:ext cx="2304256" cy="2217170"/>
          </a:xfrm>
          <a:prstGeom prst="irregularSeal2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</a:t>
            </a:r>
            <a:endParaRPr lang="cs-CZ" sz="4000" dirty="0"/>
          </a:p>
        </p:txBody>
      </p:sp>
      <p:sp>
        <p:nvSpPr>
          <p:cNvPr id="7" name="Výbuch 2 6">
            <a:hlinkClick r:id="rId2" action="ppaction://hlinksldjump"/>
          </p:cNvPr>
          <p:cNvSpPr/>
          <p:nvPr/>
        </p:nvSpPr>
        <p:spPr>
          <a:xfrm>
            <a:off x="6444208" y="3372070"/>
            <a:ext cx="2304256" cy="2232248"/>
          </a:xfrm>
          <a:prstGeom prst="irregularSeal2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4</a:t>
            </a:r>
            <a:endParaRPr lang="cs-CZ" sz="4000" dirty="0"/>
          </a:p>
        </p:txBody>
      </p:sp>
      <p:pic>
        <p:nvPicPr>
          <p:cNvPr id="8" name="Picture 3" descr="C:\Users\PozdenovaL\AppData\Local\Microsoft\Windows\Temporary Internet Files\Content.IE5\S7687CZ2\MC9004108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660232" y="1268760"/>
            <a:ext cx="1595309" cy="1427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4935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6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10260632" cy="6957392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Klikni na správné číslo.</a:t>
            </a:r>
            <a:endParaRPr lang="cs-CZ" dirty="0"/>
          </a:p>
        </p:txBody>
      </p:sp>
      <p:sp>
        <p:nvSpPr>
          <p:cNvPr id="4" name="Mrak 3"/>
          <p:cNvSpPr/>
          <p:nvPr/>
        </p:nvSpPr>
        <p:spPr>
          <a:xfrm>
            <a:off x="1907704" y="1628800"/>
            <a:ext cx="5328592" cy="120243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5</a:t>
            </a:r>
            <a:r>
              <a:rPr lang="cs-CZ" sz="4000" dirty="0" smtClean="0"/>
              <a:t> + 5 +    =  10</a:t>
            </a:r>
            <a:endParaRPr lang="cs-CZ" sz="4000" dirty="0"/>
          </a:p>
        </p:txBody>
      </p:sp>
      <p:sp>
        <p:nvSpPr>
          <p:cNvPr id="5" name="Výbuch 2 4">
            <a:hlinkClick r:id="rId2" action="ppaction://hlinksldjump"/>
          </p:cNvPr>
          <p:cNvSpPr/>
          <p:nvPr/>
        </p:nvSpPr>
        <p:spPr>
          <a:xfrm>
            <a:off x="1046312" y="3356992"/>
            <a:ext cx="2304256" cy="2232248"/>
          </a:xfrm>
          <a:prstGeom prst="irregularSeal2">
            <a:avLst/>
          </a:prstGeom>
          <a:solidFill>
            <a:schemeClr val="accent2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1</a:t>
            </a:r>
          </a:p>
        </p:txBody>
      </p:sp>
      <p:sp>
        <p:nvSpPr>
          <p:cNvPr id="6" name="Výbuch 2 5">
            <a:hlinkClick r:id="" action="ppaction://hlinkshowjump?jump=nextslide"/>
          </p:cNvPr>
          <p:cNvSpPr/>
          <p:nvPr/>
        </p:nvSpPr>
        <p:spPr>
          <a:xfrm>
            <a:off x="3779912" y="3356992"/>
            <a:ext cx="2304256" cy="2232248"/>
          </a:xfrm>
          <a:prstGeom prst="irregularSeal2">
            <a:avLst/>
          </a:prstGeom>
          <a:solidFill>
            <a:schemeClr val="accent2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0</a:t>
            </a:r>
          </a:p>
        </p:txBody>
      </p:sp>
      <p:sp>
        <p:nvSpPr>
          <p:cNvPr id="7" name="Výbuch 2 6">
            <a:hlinkClick r:id="rId2" action="ppaction://hlinksldjump"/>
          </p:cNvPr>
          <p:cNvSpPr/>
          <p:nvPr/>
        </p:nvSpPr>
        <p:spPr>
          <a:xfrm>
            <a:off x="6444208" y="3372070"/>
            <a:ext cx="2304256" cy="2232248"/>
          </a:xfrm>
          <a:prstGeom prst="irregularSeal2">
            <a:avLst/>
          </a:prstGeom>
          <a:solidFill>
            <a:schemeClr val="accent2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4</a:t>
            </a:r>
            <a:endParaRPr lang="cs-CZ" sz="4000" dirty="0"/>
          </a:p>
        </p:txBody>
      </p:sp>
      <p:pic>
        <p:nvPicPr>
          <p:cNvPr id="8" name="Picture 3" descr="C:\Users\PozdenovaL\AppData\Local\Microsoft\Windows\Temporary Internet Files\Content.IE5\S7687CZ2\MC9004108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660232" y="1268760"/>
            <a:ext cx="1595309" cy="1427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7568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6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10260632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Klikni na správné číslo.</a:t>
            </a:r>
            <a:endParaRPr lang="cs-CZ" dirty="0"/>
          </a:p>
        </p:txBody>
      </p:sp>
      <p:sp>
        <p:nvSpPr>
          <p:cNvPr id="4" name="Mrak 3"/>
          <p:cNvSpPr/>
          <p:nvPr/>
        </p:nvSpPr>
        <p:spPr>
          <a:xfrm>
            <a:off x="1907704" y="1628800"/>
            <a:ext cx="5328592" cy="1202432"/>
          </a:xfrm>
          <a:prstGeom prst="cloud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1</a:t>
            </a:r>
            <a:r>
              <a:rPr lang="cs-CZ" sz="4000" dirty="0" smtClean="0"/>
              <a:t> + </a:t>
            </a:r>
            <a:r>
              <a:rPr lang="cs-CZ" sz="4000" dirty="0"/>
              <a:t>8</a:t>
            </a:r>
            <a:r>
              <a:rPr lang="cs-CZ" sz="4000" dirty="0" smtClean="0"/>
              <a:t> +    =  10</a:t>
            </a:r>
            <a:endParaRPr lang="cs-CZ" sz="4000" dirty="0"/>
          </a:p>
        </p:txBody>
      </p:sp>
      <p:sp>
        <p:nvSpPr>
          <p:cNvPr id="5" name="Výbuch 2 4">
            <a:hlinkClick r:id="" action="ppaction://hlinkshowjump?jump=nextslide"/>
          </p:cNvPr>
          <p:cNvSpPr/>
          <p:nvPr/>
        </p:nvSpPr>
        <p:spPr>
          <a:xfrm>
            <a:off x="1046312" y="3356992"/>
            <a:ext cx="2304256" cy="2232248"/>
          </a:xfrm>
          <a:prstGeom prst="irregularSeal2">
            <a:avLst/>
          </a:prstGeom>
          <a:solidFill>
            <a:srgbClr val="FFFF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1</a:t>
            </a:r>
          </a:p>
        </p:txBody>
      </p:sp>
      <p:sp>
        <p:nvSpPr>
          <p:cNvPr id="6" name="Výbuch 2 5">
            <a:hlinkClick r:id="rId2" action="ppaction://hlinksldjump"/>
          </p:cNvPr>
          <p:cNvSpPr/>
          <p:nvPr/>
        </p:nvSpPr>
        <p:spPr>
          <a:xfrm>
            <a:off x="3779912" y="3356992"/>
            <a:ext cx="2304256" cy="2232248"/>
          </a:xfrm>
          <a:prstGeom prst="irregularSeal2">
            <a:avLst/>
          </a:prstGeom>
          <a:solidFill>
            <a:srgbClr val="FFFF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3</a:t>
            </a:r>
          </a:p>
        </p:txBody>
      </p:sp>
      <p:sp>
        <p:nvSpPr>
          <p:cNvPr id="7" name="Výbuch 2 6">
            <a:hlinkClick r:id="rId2" action="ppaction://hlinksldjump"/>
          </p:cNvPr>
          <p:cNvSpPr/>
          <p:nvPr/>
        </p:nvSpPr>
        <p:spPr>
          <a:xfrm>
            <a:off x="6444208" y="3372070"/>
            <a:ext cx="2304256" cy="2232248"/>
          </a:xfrm>
          <a:prstGeom prst="irregularSeal2">
            <a:avLst/>
          </a:prstGeom>
          <a:solidFill>
            <a:srgbClr val="FFFF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</a:t>
            </a:r>
            <a:endParaRPr lang="cs-CZ" sz="4000" dirty="0"/>
          </a:p>
        </p:txBody>
      </p:sp>
      <p:pic>
        <p:nvPicPr>
          <p:cNvPr id="8" name="Picture 3" descr="C:\Users\PozdenovaL\AppData\Local\Microsoft\Windows\Temporary Internet Files\Content.IE5\S7687CZ2\MC9004108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660232" y="1268760"/>
            <a:ext cx="1595309" cy="1427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0670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6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10260632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Klikni na správné číslo.</a:t>
            </a:r>
            <a:endParaRPr lang="cs-CZ" dirty="0"/>
          </a:p>
        </p:txBody>
      </p:sp>
      <p:sp>
        <p:nvSpPr>
          <p:cNvPr id="4" name="Mrak 3"/>
          <p:cNvSpPr/>
          <p:nvPr/>
        </p:nvSpPr>
        <p:spPr>
          <a:xfrm>
            <a:off x="1907704" y="1628800"/>
            <a:ext cx="5328592" cy="1202432"/>
          </a:xfrm>
          <a:prstGeom prst="cloud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 + 6 +    =  10</a:t>
            </a:r>
            <a:endParaRPr lang="cs-CZ" sz="4000" dirty="0"/>
          </a:p>
        </p:txBody>
      </p:sp>
      <p:sp>
        <p:nvSpPr>
          <p:cNvPr id="5" name="Výbuch 2 4">
            <a:hlinkClick r:id="rId2" action="ppaction://hlinksldjump"/>
          </p:cNvPr>
          <p:cNvSpPr/>
          <p:nvPr/>
        </p:nvSpPr>
        <p:spPr>
          <a:xfrm>
            <a:off x="1046312" y="3356992"/>
            <a:ext cx="2304256" cy="2232248"/>
          </a:xfrm>
          <a:prstGeom prst="irregularSeal2">
            <a:avLst/>
          </a:prstGeom>
          <a:solidFill>
            <a:srgbClr val="FF00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1</a:t>
            </a:r>
          </a:p>
        </p:txBody>
      </p:sp>
      <p:sp>
        <p:nvSpPr>
          <p:cNvPr id="6" name="Výbuch 2 5">
            <a:hlinkClick r:id="rId2" action="ppaction://hlinksldjump"/>
          </p:cNvPr>
          <p:cNvSpPr/>
          <p:nvPr/>
        </p:nvSpPr>
        <p:spPr>
          <a:xfrm>
            <a:off x="3779912" y="3356992"/>
            <a:ext cx="2304256" cy="2232248"/>
          </a:xfrm>
          <a:prstGeom prst="irregularSeal2">
            <a:avLst/>
          </a:prstGeom>
          <a:solidFill>
            <a:srgbClr val="FF00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3</a:t>
            </a:r>
          </a:p>
        </p:txBody>
      </p:sp>
      <p:sp>
        <p:nvSpPr>
          <p:cNvPr id="7" name="Výbuch 2 6">
            <a:hlinkClick r:id="" action="ppaction://hlinkshowjump?jump=nextslide"/>
          </p:cNvPr>
          <p:cNvSpPr/>
          <p:nvPr/>
        </p:nvSpPr>
        <p:spPr>
          <a:xfrm>
            <a:off x="6444208" y="3372070"/>
            <a:ext cx="2304256" cy="2232248"/>
          </a:xfrm>
          <a:prstGeom prst="irregularSeal2">
            <a:avLst/>
          </a:prstGeom>
          <a:solidFill>
            <a:srgbClr val="FF00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</a:t>
            </a:r>
            <a:endParaRPr lang="cs-CZ" sz="4000" dirty="0"/>
          </a:p>
        </p:txBody>
      </p:sp>
      <p:pic>
        <p:nvPicPr>
          <p:cNvPr id="8" name="Picture 3" descr="C:\Users\PozdenovaL\AppData\Local\Microsoft\Windows\Temporary Internet Files\Content.IE5\S7687CZ2\MC9004108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660232" y="1268760"/>
            <a:ext cx="1595309" cy="1427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2278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6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10260632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Klikni na správné číslo.</a:t>
            </a:r>
            <a:endParaRPr lang="cs-CZ" dirty="0"/>
          </a:p>
        </p:txBody>
      </p:sp>
      <p:sp>
        <p:nvSpPr>
          <p:cNvPr id="4" name="Mrak 3"/>
          <p:cNvSpPr/>
          <p:nvPr/>
        </p:nvSpPr>
        <p:spPr>
          <a:xfrm>
            <a:off x="1907704" y="1628800"/>
            <a:ext cx="5328592" cy="1202432"/>
          </a:xfrm>
          <a:prstGeom prst="cloud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7</a:t>
            </a:r>
            <a:r>
              <a:rPr lang="cs-CZ" sz="4000" dirty="0" smtClean="0"/>
              <a:t> + </a:t>
            </a:r>
            <a:r>
              <a:rPr lang="cs-CZ" sz="4000" dirty="0"/>
              <a:t>2</a:t>
            </a:r>
            <a:r>
              <a:rPr lang="cs-CZ" sz="4000" dirty="0" smtClean="0"/>
              <a:t> +    =  10</a:t>
            </a:r>
            <a:endParaRPr lang="cs-CZ" sz="4000" dirty="0"/>
          </a:p>
        </p:txBody>
      </p:sp>
      <p:sp>
        <p:nvSpPr>
          <p:cNvPr id="5" name="Výbuch 2 4">
            <a:hlinkClick r:id="" action="ppaction://hlinkshowjump?jump=nextslide"/>
          </p:cNvPr>
          <p:cNvSpPr/>
          <p:nvPr/>
        </p:nvSpPr>
        <p:spPr>
          <a:xfrm>
            <a:off x="1046312" y="3356992"/>
            <a:ext cx="2304256" cy="2232248"/>
          </a:xfrm>
          <a:prstGeom prst="irregularSeal2">
            <a:avLst/>
          </a:prstGeom>
          <a:solidFill>
            <a:schemeClr val="bg2">
              <a:lumMod val="75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1</a:t>
            </a:r>
          </a:p>
        </p:txBody>
      </p:sp>
      <p:sp>
        <p:nvSpPr>
          <p:cNvPr id="6" name="Výbuch 2 5">
            <a:hlinkClick r:id="rId2" action="ppaction://hlinksldjump"/>
          </p:cNvPr>
          <p:cNvSpPr/>
          <p:nvPr/>
        </p:nvSpPr>
        <p:spPr>
          <a:xfrm>
            <a:off x="3779912" y="3356992"/>
            <a:ext cx="2304256" cy="2232248"/>
          </a:xfrm>
          <a:prstGeom prst="irregularSeal2">
            <a:avLst/>
          </a:prstGeom>
          <a:solidFill>
            <a:schemeClr val="bg2">
              <a:lumMod val="75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3</a:t>
            </a:r>
          </a:p>
        </p:txBody>
      </p:sp>
      <p:sp>
        <p:nvSpPr>
          <p:cNvPr id="7" name="Výbuch 2 6">
            <a:hlinkClick r:id="rId2" action="ppaction://hlinksldjump"/>
          </p:cNvPr>
          <p:cNvSpPr/>
          <p:nvPr/>
        </p:nvSpPr>
        <p:spPr>
          <a:xfrm>
            <a:off x="6444208" y="3372070"/>
            <a:ext cx="2304256" cy="2232248"/>
          </a:xfrm>
          <a:prstGeom prst="irregularSeal2">
            <a:avLst/>
          </a:prstGeom>
          <a:solidFill>
            <a:schemeClr val="bg2">
              <a:lumMod val="75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</a:t>
            </a:r>
            <a:endParaRPr lang="cs-CZ" sz="4000" dirty="0"/>
          </a:p>
        </p:txBody>
      </p:sp>
      <p:pic>
        <p:nvPicPr>
          <p:cNvPr id="8" name="Picture 3" descr="C:\Users\PozdenovaL\AppData\Local\Microsoft\Windows\Temporary Internet Files\Content.IE5\S7687CZ2\MC9004108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660232" y="1268760"/>
            <a:ext cx="1595309" cy="1427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3986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6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10260632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Klikni na správné číslo.</a:t>
            </a:r>
            <a:endParaRPr lang="cs-CZ" dirty="0"/>
          </a:p>
        </p:txBody>
      </p:sp>
      <p:sp>
        <p:nvSpPr>
          <p:cNvPr id="4" name="Mrak 3"/>
          <p:cNvSpPr/>
          <p:nvPr/>
        </p:nvSpPr>
        <p:spPr>
          <a:xfrm>
            <a:off x="1907704" y="1628800"/>
            <a:ext cx="5328592" cy="1202432"/>
          </a:xfrm>
          <a:prstGeom prst="cloud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0 + </a:t>
            </a:r>
            <a:r>
              <a:rPr lang="cs-CZ" sz="4000" dirty="0"/>
              <a:t>2</a:t>
            </a:r>
            <a:r>
              <a:rPr lang="cs-CZ" sz="4000" dirty="0" smtClean="0"/>
              <a:t> +    =  10</a:t>
            </a:r>
            <a:endParaRPr lang="cs-CZ" sz="4000" dirty="0"/>
          </a:p>
        </p:txBody>
      </p:sp>
      <p:sp>
        <p:nvSpPr>
          <p:cNvPr id="5" name="Výbuch 2 4">
            <a:hlinkClick r:id="rId2" action="ppaction://hlinksldjump"/>
          </p:cNvPr>
          <p:cNvSpPr/>
          <p:nvPr/>
        </p:nvSpPr>
        <p:spPr>
          <a:xfrm>
            <a:off x="1046312" y="3356992"/>
            <a:ext cx="2304256" cy="2232248"/>
          </a:xfrm>
          <a:prstGeom prst="irregularSeal2">
            <a:avLst/>
          </a:prstGeom>
          <a:solidFill>
            <a:srgbClr val="92D05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9</a:t>
            </a:r>
            <a:endParaRPr lang="cs-CZ" sz="4000" dirty="0"/>
          </a:p>
        </p:txBody>
      </p:sp>
      <p:sp>
        <p:nvSpPr>
          <p:cNvPr id="6" name="Výbuch 2 5">
            <a:hlinkClick r:id="" action="ppaction://hlinkshowjump?jump=nextslide"/>
          </p:cNvPr>
          <p:cNvSpPr/>
          <p:nvPr/>
        </p:nvSpPr>
        <p:spPr>
          <a:xfrm>
            <a:off x="3779912" y="3356992"/>
            <a:ext cx="2304256" cy="2232248"/>
          </a:xfrm>
          <a:prstGeom prst="irregularSeal2">
            <a:avLst/>
          </a:prstGeom>
          <a:solidFill>
            <a:srgbClr val="92D05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8</a:t>
            </a:r>
            <a:endParaRPr lang="cs-CZ" sz="4000" dirty="0"/>
          </a:p>
        </p:txBody>
      </p:sp>
      <p:sp>
        <p:nvSpPr>
          <p:cNvPr id="7" name="Výbuch 2 6">
            <a:hlinkClick r:id="rId2" action="ppaction://hlinksldjump"/>
          </p:cNvPr>
          <p:cNvSpPr/>
          <p:nvPr/>
        </p:nvSpPr>
        <p:spPr>
          <a:xfrm>
            <a:off x="6444208" y="3372070"/>
            <a:ext cx="2304256" cy="2232248"/>
          </a:xfrm>
          <a:prstGeom prst="irregularSeal2">
            <a:avLst/>
          </a:prstGeom>
          <a:solidFill>
            <a:srgbClr val="92D05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5</a:t>
            </a:r>
            <a:endParaRPr lang="cs-CZ" sz="4000" dirty="0"/>
          </a:p>
        </p:txBody>
      </p:sp>
      <p:pic>
        <p:nvPicPr>
          <p:cNvPr id="8" name="Picture 3" descr="C:\Users\PozdenovaL\AppData\Local\Microsoft\Windows\Temporary Internet Files\Content.IE5\S7687CZ2\MC9004108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660232" y="1268760"/>
            <a:ext cx="1595309" cy="1427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3999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6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10260632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Klikni na správné číslo.</a:t>
            </a:r>
            <a:endParaRPr lang="cs-CZ" dirty="0"/>
          </a:p>
        </p:txBody>
      </p:sp>
      <p:sp>
        <p:nvSpPr>
          <p:cNvPr id="4" name="Mrak 3"/>
          <p:cNvSpPr/>
          <p:nvPr/>
        </p:nvSpPr>
        <p:spPr>
          <a:xfrm>
            <a:off x="1907704" y="1628800"/>
            <a:ext cx="5328592" cy="1202432"/>
          </a:xfrm>
          <a:prstGeom prst="cloud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8</a:t>
            </a:r>
            <a:r>
              <a:rPr lang="cs-CZ" sz="4000" dirty="0" smtClean="0"/>
              <a:t> + 0 +    =  10</a:t>
            </a:r>
            <a:endParaRPr lang="cs-CZ" sz="4000" dirty="0"/>
          </a:p>
        </p:txBody>
      </p:sp>
      <p:sp>
        <p:nvSpPr>
          <p:cNvPr id="5" name="Výbuch 2 4">
            <a:hlinkClick r:id="rId2" action="ppaction://hlinksldjump"/>
          </p:cNvPr>
          <p:cNvSpPr/>
          <p:nvPr/>
        </p:nvSpPr>
        <p:spPr>
          <a:xfrm>
            <a:off x="1046312" y="3356992"/>
            <a:ext cx="2304256" cy="2232248"/>
          </a:xfrm>
          <a:prstGeom prst="irregularSeal2">
            <a:avLst/>
          </a:prstGeom>
          <a:solidFill>
            <a:srgbClr val="92D05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4</a:t>
            </a:r>
          </a:p>
        </p:txBody>
      </p:sp>
      <p:sp>
        <p:nvSpPr>
          <p:cNvPr id="6" name="Výbuch 2 5">
            <a:hlinkClick r:id="rId2" action="ppaction://hlinksldjump"/>
          </p:cNvPr>
          <p:cNvSpPr/>
          <p:nvPr/>
        </p:nvSpPr>
        <p:spPr>
          <a:xfrm>
            <a:off x="3779912" y="3356992"/>
            <a:ext cx="2304256" cy="2232248"/>
          </a:xfrm>
          <a:prstGeom prst="irregularSeal2">
            <a:avLst/>
          </a:prstGeom>
          <a:solidFill>
            <a:srgbClr val="92D05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8</a:t>
            </a:r>
            <a:endParaRPr lang="cs-CZ" sz="4000" dirty="0"/>
          </a:p>
        </p:txBody>
      </p:sp>
      <p:sp>
        <p:nvSpPr>
          <p:cNvPr id="7" name="Výbuch 2 6">
            <a:hlinkClick r:id="" action="ppaction://hlinkshowjump?jump=nextslide"/>
          </p:cNvPr>
          <p:cNvSpPr/>
          <p:nvPr/>
        </p:nvSpPr>
        <p:spPr>
          <a:xfrm>
            <a:off x="6444208" y="3372070"/>
            <a:ext cx="2304256" cy="2232248"/>
          </a:xfrm>
          <a:prstGeom prst="irregularSeal2">
            <a:avLst/>
          </a:prstGeom>
          <a:solidFill>
            <a:srgbClr val="92D05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2</a:t>
            </a:r>
          </a:p>
        </p:txBody>
      </p:sp>
      <p:pic>
        <p:nvPicPr>
          <p:cNvPr id="8" name="Picture 3" descr="C:\Users\PozdenovaL\AppData\Local\Microsoft\Windows\Temporary Internet Files\Content.IE5\S7687CZ2\MC9004108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660232" y="1268760"/>
            <a:ext cx="1595309" cy="1427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7851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6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10260632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Klikni na správné číslo.</a:t>
            </a:r>
            <a:endParaRPr lang="cs-CZ" dirty="0"/>
          </a:p>
        </p:txBody>
      </p:sp>
      <p:sp>
        <p:nvSpPr>
          <p:cNvPr id="4" name="Mrak 3"/>
          <p:cNvSpPr/>
          <p:nvPr/>
        </p:nvSpPr>
        <p:spPr>
          <a:xfrm>
            <a:off x="1907704" y="1628800"/>
            <a:ext cx="5328592" cy="1202432"/>
          </a:xfrm>
          <a:prstGeom prst="cloud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4 + 4 +    =  10</a:t>
            </a:r>
            <a:endParaRPr lang="cs-CZ" sz="4000" dirty="0"/>
          </a:p>
        </p:txBody>
      </p:sp>
      <p:sp>
        <p:nvSpPr>
          <p:cNvPr id="5" name="Výbuch 2 4">
            <a:hlinkClick r:id="rId2" action="ppaction://hlinksldjump"/>
          </p:cNvPr>
          <p:cNvSpPr/>
          <p:nvPr/>
        </p:nvSpPr>
        <p:spPr>
          <a:xfrm>
            <a:off x="1046312" y="3356992"/>
            <a:ext cx="2304256" cy="2232248"/>
          </a:xfrm>
          <a:prstGeom prst="irregularSeal2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5</a:t>
            </a:r>
            <a:endParaRPr lang="cs-CZ" sz="4000" dirty="0"/>
          </a:p>
        </p:txBody>
      </p:sp>
      <p:sp>
        <p:nvSpPr>
          <p:cNvPr id="6" name="Výbuch 2 5">
            <a:hlinkClick r:id="rId2" action="ppaction://hlinksldjump"/>
          </p:cNvPr>
          <p:cNvSpPr/>
          <p:nvPr/>
        </p:nvSpPr>
        <p:spPr>
          <a:xfrm>
            <a:off x="3779912" y="3356992"/>
            <a:ext cx="2304256" cy="2232248"/>
          </a:xfrm>
          <a:prstGeom prst="irregularSeal2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</a:t>
            </a:r>
            <a:endParaRPr lang="cs-CZ" sz="4000" dirty="0"/>
          </a:p>
        </p:txBody>
      </p:sp>
      <p:sp>
        <p:nvSpPr>
          <p:cNvPr id="7" name="Výbuch 2 6">
            <a:hlinkClick r:id="rId3" action="ppaction://hlinksldjump"/>
          </p:cNvPr>
          <p:cNvSpPr/>
          <p:nvPr/>
        </p:nvSpPr>
        <p:spPr>
          <a:xfrm>
            <a:off x="6444208" y="3372070"/>
            <a:ext cx="2304256" cy="2232248"/>
          </a:xfrm>
          <a:prstGeom prst="irregularSeal2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</a:t>
            </a:r>
            <a:endParaRPr lang="cs-CZ" sz="4000" dirty="0"/>
          </a:p>
        </p:txBody>
      </p:sp>
      <p:pic>
        <p:nvPicPr>
          <p:cNvPr id="8" name="Picture 3" descr="C:\Users\PozdenovaL\AppData\Local\Microsoft\Windows\Temporary Internet Files\Content.IE5\S7687CZ2\MC90041089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660232" y="1268760"/>
            <a:ext cx="1595309" cy="1427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4935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6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Špatná odpověď</a:t>
            </a:r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3203848" y="1628800"/>
            <a:ext cx="3434680" cy="3096344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Zpět nebo Předchozí 4">
            <a:hlinkClick r:id="" action="ppaction://hlinkshowjump?jump=lastslideviewed" highlightClick="1"/>
          </p:cNvPr>
          <p:cNvSpPr/>
          <p:nvPr/>
        </p:nvSpPr>
        <p:spPr>
          <a:xfrm>
            <a:off x="8244408" y="5805264"/>
            <a:ext cx="1042416" cy="104241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2695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Jsi šikula</a:t>
            </a:r>
            <a:endParaRPr lang="cs-CZ" dirty="0"/>
          </a:p>
        </p:txBody>
      </p:sp>
      <p:sp>
        <p:nvSpPr>
          <p:cNvPr id="3" name="Veselý obličej 2"/>
          <p:cNvSpPr/>
          <p:nvPr/>
        </p:nvSpPr>
        <p:spPr>
          <a:xfrm>
            <a:off x="2771800" y="1673288"/>
            <a:ext cx="4658816" cy="3843943"/>
          </a:xfrm>
          <a:prstGeom prst="smileyFac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1603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2257 -0.07314 C 0.12639 -0.07824 0.12934 -0.08402 0.13334 -0.08865 C 0.14375 -0.10046 0.15521 -0.10972 0.16424 -0.12361 C 0.17292 -0.1368 0.17743 -0.15277 0.18334 -0.16805 C 0.19132 -0.21088 0.14792 -0.23333 0.12604 -0.24907 C 0.10816 -0.2618 0.13038 -0.24976 0.11077 -0.25856 C 0.09775 -0.26435 0.08438 -0.27291 0.07136 -0.27754 C 0.06632 -0.27939 0.06094 -0.27916 0.05591 -0.28078 C 0.04115 -0.28541 0.02674 -0.29305 0.01181 -0.29676 C -0.05521 -0.31365 -0.12239 -0.32338 -0.19045 -0.32847 C -0.21146 -0.32801 -0.23281 -0.32824 -0.25364 -0.32685 C -0.28385 -0.325 -0.3125 -0.30625 -0.34166 -0.29814 C -0.37187 -0.27569 -0.41302 -0.24328 -0.4309 -0.20301 C -0.43212 -0.19699 -0.43437 -0.19282 -0.43576 -0.18703 C -0.43541 -0.17638 -0.43559 -0.16574 -0.43455 -0.15532 C -0.43368 -0.14652 -0.42916 -0.13935 -0.42621 -0.13148 C -0.42361 -0.12476 -0.42135 -0.11713 -0.41788 -0.11088 C -0.40104 -0.08078 -0.37656 -0.07361 -0.35 -0.0699 C -0.33212 -0.07106 -0.31423 -0.06944 -0.29653 -0.07314 C -0.27899 -0.07615 -0.27899 -0.08194 -0.26788 -0.09027 C -0.26354 -0.09375 -0.25052 -0.10162 -0.24548 -0.10787 C -0.21059 -0.14884 -0.24635 -0.10717 -0.22621 -0.13634 C -0.20798 -0.16273 -0.18559 -0.18634 -0.16319 -0.20625 C -0.14809 -0.2199 -0.13142 -0.22708 -0.11423 -0.23472 C -0.10538 -0.23865 -0.09618 -0.2449 -0.08698 -0.24745 C -0.06441 -0.2537 -0.03958 -0.25393 -0.01666 -0.25532 C 0.00729 -0.25416 0.02969 -0.25046 0.05347 -0.24745 C 0.06285 -0.24629 0.07136 -0.24236 0.08091 -0.2412 C 0.09427 -0.23703 0.10868 -0.2324 0.12257 -0.23009 C 0.13802 -0.22314 0.14844 -0.21273 0.16302 -0.20301 C 0.20174 -0.17731 0.23264 -0.13773 0.25955 -0.09351 C 0.27761 -0.06365 0.28646 -0.02245 0.3 0.01135 C 0.30452 0.03565 0.31233 0.05625 0.31667 0.08102 C 0.31806 0.10116 0.31979 0.1213 0.32136 0.14144 C 0.32032 0.16065 0.31858 0.21574 0.30243 0.23149 C 0.29792 0.23635 0.28663 0.2375 0.28212 0.23774 C 0.23247 0.23658 0.20677 0.23565 0.16181 0.21574 C 0.1415 0.20649 0.12084 0.19491 0.10122 0.18426 C 0.08455 0.17477 0.07049 0.16366 0.05226 0.15857 C 0.03907 0.15116 0.03594 0.15093 0.01997 0.15232 C 0.01441 0.15741 0.00782 0.16158 0.00243 0.1669 C -0.01458 0.18195 -0.00208 0.17477 -0.01423 0.18102 C -0.02361 0.19352 -0.03368 0.20649 -0.04166 0.22084 C -0.04635 0.2294 -0.05069 0.23982 -0.0559 0.24769 C -0.06093 0.25533 -0.06805 0.26158 -0.07378 0.26852 C -0.08073 0.27686 -0.08698 0.28565 -0.09409 0.29375 C -0.10677 0.30834 -0.12048 0.31991 -0.13455 0.33149 C -0.14132 0.33774 -0.1493 0.34283 -0.15486 0.35093 C -0.15746 0.3544 -0.15937 0.35857 -0.16198 0.36158 C -0.17083 0.37385 -0.16337 0.36065 -0.16909 0.37107 C -0.1717 0.38149 -0.17378 0.3919 -0.17621 0.40139 C -0.17587 0.4125 -0.17604 0.42315 -0.175 0.43357 C -0.17205 0.46528 -0.14739 0.49908 -0.12743 0.51436 C -0.11771 0.52176 -0.10764 0.52269 -0.09757 0.52871 C -0.08177 0.53797 -0.09687 0.53403 -0.0809 0.53658 C -0.06944 0.54167 -0.06927 0.54329 -0.05243 0.5382 C -0.0493 0.53727 -0.04271 0.5257 -0.04062 0.52246 C -0.03333 0.51227 -0.02639 0.50186 -0.01927 0.49213 C -0.01024 0.48033 -0.00087 0.46899 0.00834 0.45741 C 0.01129 0.45348 0.01216 0.44746 0.01424 0.44306 C 0.02535 0.41875 0.03264 0.39676 0.03663 0.36806 C 0.03038 0.25324 0.03993 0.31667 0.02622 0.26366 C 0.02396 0.25533 0.02309 0.24607 0.01997 0.23774 C 0.0158 0.22616 0.00469 0.20487 0.00469 0.2051 C -0.00764 0.14908 -0.03316 0.10232 -0.06788 0.06852 C -0.0783 0.05834 -0.08819 0.04908 -0.09878 0.03982 C -0.10764 0.03218 -0.09774 0.03727 -0.1059 0.03357 C -0.1118 0.02176 -0.12222 0.01713 -0.13212 0.01436 C -0.1408 0.01551 -0.14965 0.01621 -0.15833 0.0176 C -0.1625 0.01829 -0.1658 0.02292 -0.16909 0.02547 C -0.17361 0.02871 -0.17864 0.03033 -0.18333 0.03357 C -0.19288 0.05 -0.1809 0.03125 -0.19166 0.04306 C -0.19462 0.0463 -0.19722 0.05047 -0.2 0.05417 C -0.20139 0.05602 -0.2033 0.05718 -0.20486 0.0588 C -0.21232 0.07431 -0.22986 0.09561 -0.24166 0.10487 C -0.24948 0.11783 -0.25972 0.13287 -0.27031 0.14144 C -0.27309 0.14375 -0.27604 0.14537 -0.27864 0.14769 C -0.28038 0.14908 -0.28177 0.15116 -0.28333 0.15232 C -0.28646 0.15533 -0.29288 0.16042 -0.29288 0.16065 C -0.29583 0.16574 -0.29861 0.17199 -0.30121 0.16158 C -0.29982 0.15278 -0.30139 0.15602 -0.29757 0.15093 L -0.13212 0.09862 " pathEditMode="relative" rAng="0" ptsTypes="ffffffffffffffffffffffffffffffffffffffffffffffffffffffffffffffffffffffffffffffffAA">
                                      <p:cBhvr>
                                        <p:cTn id="6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986" y="180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sz="3600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CITACE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539552" y="2060848"/>
            <a:ext cx="8136904" cy="127767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Obrázky – kliparty galerie MS Office 2010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6967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344</TotalTime>
  <Words>173</Words>
  <Application>Microsoft Office PowerPoint</Application>
  <PresentationFormat>Předvádění na obrazovce (4:3)</PresentationFormat>
  <Paragraphs>59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NÁZEV ŠKOLY: ZŠ PARDUBICE - SPOŘILOV AUTOR: MGR. LENKA POZDĚNOVÁ NÁZEV: VY_32_INOVACE_VÝVOJOVÉ PORUCHY UČENÍ II_7. SČÍTÁNÍ                A ODČÍTÁNÍ DO 10 TÉMA: SČÍTÁNÍ A ODČÍTÁNÍ DO 10 ČÍSLO PROJEKTU:CZ.1.07/1.4.00/21.2349 ANOTACE: TENTO DUM SLOUŽÍ K PROCVIČENÍ POČETNÍCH OPERACÍ SČÍTÁNÍ                     A ODČÍTÁNÍ DO 10.                     </vt:lpstr>
      <vt:lpstr>Klikni na správné číslo.</vt:lpstr>
      <vt:lpstr>Klikni na správné číslo.</vt:lpstr>
      <vt:lpstr>Klikni na správné číslo.</vt:lpstr>
      <vt:lpstr>Klikni na správné číslo.</vt:lpstr>
      <vt:lpstr>Klikni na správné číslo.</vt:lpstr>
      <vt:lpstr>Klikni na správné číslo.</vt:lpstr>
      <vt:lpstr>Klikni na správné číslo.</vt:lpstr>
      <vt:lpstr>Klikni na správné číslo.</vt:lpstr>
      <vt:lpstr>Klikni na správné číslo.</vt:lpstr>
      <vt:lpstr>Klikni na správné číslo.</vt:lpstr>
      <vt:lpstr>Špatná odpověď</vt:lpstr>
      <vt:lpstr>Jsi šikula</vt:lpstr>
      <vt:lpstr>CITACE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A ODČÍTÁNÍ DO 10</dc:title>
  <dc:creator>Pozděnová Lenka</dc:creator>
  <cp:lastModifiedBy>Pozděnová Lenka</cp:lastModifiedBy>
  <cp:revision>17</cp:revision>
  <dcterms:created xsi:type="dcterms:W3CDTF">2013-01-08T16:58:11Z</dcterms:created>
  <dcterms:modified xsi:type="dcterms:W3CDTF">2013-05-25T15:45:34Z</dcterms:modified>
</cp:coreProperties>
</file>