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73CA46-7E91-4265-B59E-E8E23DA55CA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31C068-690B-4358-B4E7-AA58F579F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53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31C068-690B-4358-B4E7-AA58F579FDA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865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3C74DD4-F660-4880-9128-38CEC9C2273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1DC8E71-9B8D-4B9E-8249-1A71C0E9FC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Nadpis 4"/>
          <p:cNvSpPr txBox="1">
            <a:spLocks/>
          </p:cNvSpPr>
          <p:nvPr/>
        </p:nvSpPr>
        <p:spPr>
          <a:xfrm>
            <a:off x="395536" y="2456795"/>
            <a:ext cx="8315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000" dirty="0" smtClean="0"/>
              <a:t>NÁZEV ŠKOLY: ZŠ PARDUBICE - SPOŘILOV</a:t>
            </a:r>
          </a:p>
          <a:p>
            <a:r>
              <a:rPr lang="cs-CZ" sz="2000" dirty="0" smtClean="0"/>
              <a:t>AUTOR: MGR. LENKA POZDĚNOVÁ</a:t>
            </a:r>
          </a:p>
          <a:p>
            <a:r>
              <a:rPr lang="cs-CZ" sz="2000" dirty="0" smtClean="0"/>
              <a:t>NÁZEV: VY_32_INOVACE_VÝVOJOVÉ PORUCHY UČENÍ </a:t>
            </a:r>
          </a:p>
          <a:p>
            <a:r>
              <a:rPr lang="cs-CZ" sz="2000" dirty="0" smtClean="0"/>
              <a:t>            II_11. SČÍTÁNÍ A ODČÍTÁNÍ DO 10 – OBCHOD            </a:t>
            </a:r>
            <a:br>
              <a:rPr lang="cs-CZ" sz="2000" dirty="0" smtClean="0"/>
            </a:br>
            <a:r>
              <a:rPr lang="cs-CZ" sz="2000" dirty="0" smtClean="0"/>
              <a:t>TÉMA: SČÍTÁNÍ A ODČÍTÁNÍ DO 10 – OBCHOD</a:t>
            </a:r>
          </a:p>
          <a:p>
            <a:r>
              <a:rPr lang="cs-CZ" sz="2000" dirty="0" smtClean="0"/>
              <a:t> ČÍSLO PROJEKTU:CZ.1.07/1.4.00/21.2349</a:t>
            </a:r>
          </a:p>
          <a:p>
            <a:r>
              <a:rPr lang="cs-CZ" sz="2000" dirty="0" smtClean="0"/>
              <a:t>ANOTACE: TENTO DUM SLOUŽÍ K PROCVIČENÍ  SČÍTÁNÍ 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ODČÍTÁNÍ DO 10. DUM PODPOŘÍ DĚTI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V DOVEDNOSTI NAKUPOVÁNÍ A </a:t>
            </a:r>
            <a:r>
              <a:rPr lang="cs-CZ" sz="2000" smtClean="0"/>
              <a:t>PLACENÍ PŘI </a:t>
            </a:r>
            <a:r>
              <a:rPr lang="cs-CZ" sz="2000" dirty="0" smtClean="0"/>
              <a:t>UŽITÍ    </a:t>
            </a:r>
          </a:p>
          <a:p>
            <a:r>
              <a:rPr lang="cs-CZ" sz="2000" dirty="0" smtClean="0"/>
              <a:t>                KORUNOVÝCH, DVOUKORUNOVÝCH,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PĚTIKORUNOVÝCH A DESETIKORUNOVÝCH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MINCÍ.</a:t>
            </a:r>
            <a:r>
              <a:rPr lang="cs-CZ" sz="2000" dirty="0"/>
              <a:t> ŽÁCI VYBÍRAJÍ SPRÁVNÉ </a:t>
            </a:r>
            <a:r>
              <a:rPr lang="cs-CZ" sz="2000" dirty="0" smtClean="0"/>
              <a:t>ŘEŠENÍ ZE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TŘECH MOŽNOSTÍ.</a:t>
            </a:r>
            <a:br>
              <a:rPr lang="cs-CZ" sz="2000" dirty="0" smtClean="0"/>
            </a:br>
            <a:r>
              <a:rPr lang="cs-CZ" sz="2000" dirty="0" smtClean="0"/>
              <a:t>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20654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6849" y="404664"/>
            <a:ext cx="3600400" cy="1146403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OBCHOD</a:t>
            </a:r>
            <a:endParaRPr lang="cs-CZ" dirty="0"/>
          </a:p>
        </p:txBody>
      </p:sp>
      <p:pic>
        <p:nvPicPr>
          <p:cNvPr id="1028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9292" y="3323632"/>
            <a:ext cx="115212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5Kč</a:t>
            </a:r>
            <a:endParaRPr lang="cs-CZ" sz="3200" dirty="0"/>
          </a:p>
        </p:txBody>
      </p:sp>
      <p:pic>
        <p:nvPicPr>
          <p:cNvPr id="1031" name="Picture 7" descr="C:\Users\PozdenovaL\AppData\Local\Microsoft\Windows\Temporary Internet Files\Content.IE5\K0O7W0UI\MC9002804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76528"/>
            <a:ext cx="1777497" cy="197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888" y="1844824"/>
            <a:ext cx="5798182" cy="861420"/>
          </a:xfr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800" dirty="0" smtClean="0"/>
              <a:t>Jak zaplatíš? Klikni na správné možnosti.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3323633"/>
            <a:ext cx="276383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2Kč 5Kč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4077072"/>
            <a:ext cx="276383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2Kč </a:t>
            </a:r>
            <a:r>
              <a:rPr lang="cs-CZ" sz="3200" dirty="0" err="1" smtClean="0"/>
              <a:t>2Kč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41756" y="4888094"/>
            <a:ext cx="368662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</a:t>
            </a:r>
            <a:r>
              <a:rPr lang="cs-CZ" sz="3200" dirty="0" err="1" smtClean="0"/>
              <a:t>1Kč</a:t>
            </a:r>
            <a:r>
              <a:rPr lang="cs-CZ" sz="3200" dirty="0" smtClean="0"/>
              <a:t> </a:t>
            </a:r>
            <a:r>
              <a:rPr lang="cs-CZ" sz="3200" dirty="0" err="1" smtClean="0"/>
              <a:t>1Kč</a:t>
            </a:r>
            <a:r>
              <a:rPr lang="cs-CZ" sz="3200" dirty="0" smtClean="0"/>
              <a:t> 2Kč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04603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6 C -0.0224 -0.00972 -0.0092 -0.00393 -0.03941 -0.01829 C -0.04757 -0.02222 -0.05799 -0.0213 -0.06667 -0.0243 C -0.07431 -0.02292 -0.08194 -0.02222 -0.08941 -0.02014 C -0.09965 -0.01736 -0.10903 -0.00602 -0.11823 3.7037E-6 C -0.13351 0.02037 -0.15347 0.02593 -0.16962 0.04445 C -0.19687 0.07593 -0.20781 0.14838 -0.22118 0.1919 C -0.22309 0.20579 -0.22378 0.21783 -0.22882 0.23033 C -0.23594 0.24838 -0.24809 0.2662 -0.25903 0.28079 C -0.26597 0.29005 -0.275 0.29745 -0.28177 0.30718 C -0.28976 0.31875 -0.29896 0.3412 -0.31059 0.34954 C -0.32743 0.36158 -0.34844 0.36273 -0.36667 0.36968 C -0.38628 0.37708 -0.3651 0.37153 -0.3849 0.3757 C -0.38785 0.37639 -0.39392 0.37778 -0.39392 0.37778 C -0.3658 0.34028 -0.32205 0.3257 -0.3 0.2787 C -0.28576 0.24838 -0.27569 0.21458 -0.26215 0.1838 C -0.24653 0.14815 -0.24583 0.15833 -0.23177 0.13333 C -0.21684 0.10648 -0.20243 0.07778 -0.18785 0.05046 C -0.18264 0.04074 -0.15903 0.02662 -0.15 0.01829 C -0.13854 0.00764 -0.12795 -0.00741 -0.1151 -0.01412 C -0.09757 -0.03403 -0.075 -0.04167 -0.05295 -0.04838 C -0.02934 -0.04583 -0.04236 -0.04676 -0.02726 -0.04051 C -0.02361 -0.03518 -0.02014 -0.03264 -0.0151 -0.03032 C -0.00417 -0.01481 0.01337 -0.01713 0.02431 -0.00208 C 0.02795 0.00301 0.03247 0.00903 0.03628 0.01412 C 0.03785 0.0162 0.04097 0.02014 0.04097 0.02014 C 0.04271 0.02755 0.04167 0.02431 0.04392 0.03033 " pathEditMode="relative" ptsTypes="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007 C -0.02205 -0.01968 -0.0743 -0.01227 -0.09115 -0.01273 C -0.13646 -0.01158 -0.14687 -0.01551 -0.17899 -0.00463 C -0.18958 0.00486 -0.20052 0.01088 -0.2092 0.02361 C -0.22083 0.04074 -0.2375 0.07268 -0.25469 0.07801 C -0.26354 0.08518 -0.27396 0.0912 -0.28194 0.10023 C -0.28576 0.10463 -0.28906 0.10972 -0.29253 0.11458 C -0.29479 0.11759 -0.29583 0.12222 -0.29861 0.12453 C -0.30156 0.12708 -0.32101 0.13217 -0.32292 0.13264 C -0.3316 0.13518 -0.33976 0.13865 -0.34861 0.14074 C -0.35712 0.14514 -0.36215 0.14699 -0.37135 0.14884 C -0.38802 0.15648 -0.39809 0.16389 -0.41076 0.18125 C -0.4118 0.18264 -0.41389 0.18217 -0.41528 0.1831 C -0.425 0.18865 -0.42986 0.18958 -0.44115 0.1912 C -0.45 0.19537 -0.45937 0.19375 -0.4684 0.19722 C -0.47621 0.20833 -0.48125 0.20694 -0.4941 0.21134 C -0.5 0.21342 -0.50486 0.21713 -0.51076 0.21944 C -0.49878 0.22268 -0.48854 0.21944 -0.47587 0.21944 " pathEditMode="relative" ptsTypes="fffffffffffffffff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8.51852E-6 C -0.01788 0.00602 0.00364 -0.00324 -0.00903 0.00811 C -0.01216 0.01089 -0.01615 0.01181 -0.01962 0.01413 C -0.03108 0.02223 -0.04375 0.03079 -0.05452 0.04051 C -0.06233 0.04746 -0.0632 0.05001 -0.07118 0.06065 C -0.07275 0.06274 -0.0757 0.06667 -0.0757 0.06667 C -0.07622 0.06945 -0.07604 0.07246 -0.07726 0.07477 C -0.09219 0.10394 -0.08663 0.09839 -0.10747 0.10093 C -0.12014 0.10741 -0.13559 0.11343 -0.14688 0.12315 C -0.15243 0.12778 -0.15712 0.13565 -0.16354 0.13727 C -0.18108 0.14144 -0.19896 0.13866 -0.21667 0.13936 C -0.2283 0.14167 -0.23993 0.14329 -0.25157 0.14538 C -0.26858 0.15209 -0.28629 0.15788 -0.30295 0.16575 C -0.30816 0.16829 -0.31285 0.17223 -0.31823 0.17385 C -0.32709 0.17663 -0.33646 0.17593 -0.34549 0.17778 C -0.36094 0.19121 -0.39375 0.18704 -0.40903 0.18797 C -0.41841 0.1919 -0.41858 0.20116 -0.42413 0.21019 C -0.42882 0.2176 -0.43195 0.21644 -0.43785 0.22014 C -0.43837 0.22038 -0.43681 0.22014 -0.43629 0.22014 " pathEditMode="relative" ptsTypes="ffffffffffffffffff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10" descr="C:\Users\PozdenovaL\AppData\Local\Microsoft\Windows\Temporary Internet Files\Content.IE5\AM1I8PN9\MP90043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2833691"/>
            <a:ext cx="1797894" cy="167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609" y="230351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334291" y="1124744"/>
            <a:ext cx="5897907" cy="861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Jak zaplatíš? Klikni na správné možnosti.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3323633"/>
            <a:ext cx="489654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</a:t>
            </a:r>
            <a:r>
              <a:rPr lang="cs-CZ" sz="3200" dirty="0" err="1" smtClean="0"/>
              <a:t>1Kč</a:t>
            </a:r>
            <a:r>
              <a:rPr lang="cs-CZ" sz="3200" dirty="0" smtClean="0"/>
              <a:t> 2Kč 1Kč 5Kč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7212" y="4193379"/>
            <a:ext cx="374441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2Kč 5Kč </a:t>
            </a:r>
            <a:r>
              <a:rPr lang="cs-CZ" sz="3200" dirty="0" err="1" smtClean="0"/>
              <a:t>5Kč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65240" y="5118929"/>
            <a:ext cx="373638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5Kč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28566" y="2224185"/>
            <a:ext cx="1395929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Kč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45516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823 0.00185 -0.03507 0.00139 -0.05313 -0.00208 C -0.07553 0.00093 -0.09653 0.00394 -0.11667 0.01806 C -0.14619 0.03866 -0.15782 0.05648 -0.19098 0.06667 C -0.19914 0.07199 -0.2073 0.07338 -0.21528 0.07871 C -0.21684 0.07986 -0.21806 0.08195 -0.2198 0.08287 C -0.23021 0.08889 -0.22171 0.08102 -0.23039 0.08681 C -0.24549 0.09676 -0.26094 0.10556 -0.27744 0.11111 C -0.28247 0.11783 -0.28733 0.11875 -0.29254 0.12523 C -0.30955 0.14584 -0.29705 0.1338 -0.30764 0.14352 C -0.31198 0.15185 -0.31546 0.1551 -0.32275 0.15764 C -0.3283 0.16459 -0.33507 0.16945 -0.34098 0.1757 C -0.34532 0.18033 -0.34827 0.1882 -0.35157 0.19398 C -0.35278 0.19861 -0.35278 0.20394 -0.35469 0.2081 C -0.36094 0.22292 -0.38351 0.23241 -0.39549 0.23241 " pathEditMode="relative" ptsTypes="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5937 0.00093 -0.10121 0.00162 -0.15451 0.00602 C -0.18177 0.01366 -0.20954 0.02732 -0.23472 0.04259 C -0.24409 0.04838 -0.24045 0.04792 -0.24843 0.05463 C -0.26267 0.06644 -0.28055 0.0794 -0.29687 0.08495 C -0.30902 0.09445 -0.31614 0.1088 -0.32569 0.1213 C -0.33246 0.13009 -0.34375 0.14051 -0.35295 0.1456 C -0.36111 0.15023 -0.35677 0.14491 -0.36354 0.14954 C -0.37343 0.15648 -0.36197 0.15185 -0.37413 0.15556 C -0.38836 0.16528 -0.40902 0.16458 -0.42413 0.16574 C -0.44583 0.17315 -0.43229 0.16783 -0.38177 0.16574 C -0.36961 0.16227 -0.35763 0.15995 -0.34531 0.15764 C -0.34027 0.15533 -0.33454 0.15162 -0.3302 0.14745 C -0.32031 0.13796 -0.3309 0.14375 -0.32118 0.13935 C -0.31059 0.12107 -0.29461 0.11134 -0.2802 0.09908 C -0.26944 0.08982 -0.25954 0.07732 -0.24843 0.06875 C -0.23541 0.05857 -0.22152 0.05463 -0.20746 0.04861 C -0.20225 0.04653 -0.19756 0.04283 -0.19236 0.04051 C -0.18385 0.03681 -0.17517 0.03357 -0.16666 0.03033 C -0.15138 0.02431 -0.13802 0.01158 -0.12256 0.0081 C -0.07881 0.00926 -0.03854 0.01412 0.00469 0.01412 " pathEditMode="relative" ptsTypes="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903 0.00208 -0.01823 0.00324 -0.02726 0.00602 C -0.03143 0.0074 -0.03507 0.01064 -0.03924 0.01227 C -0.05938 0.02037 -0.08004 0.02222 -0.1 0.0324 C -0.10972 0.03727 -0.11632 0.05046 -0.1257 0.05671 C -0.14167 0.06736 -0.1625 0.0743 -0.18021 0.07685 C -0.18906 0.08102 -0.18906 0.08287 -0.2 0.08495 C -0.20938 0.09305 -0.19896 0.08518 -0.21354 0.09097 C -0.225 0.0956 -0.22222 0.09583 -0.23629 0.09907 C -0.24288 0.10069 -0.2559 0.10509 -0.2559 0.10509 C -0.26268 0.11111 -0.27031 0.11064 -0.27726 0.11527 C -0.28247 0.11875 -0.2882 0.12592 -0.29236 0.13148 C -0.29427 0.13865 -0.29531 0.14583 -0.29531 0.1537 " pathEditMode="relative" ptsTypes="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63234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8" descr="C:\Users\PozdenovaL\AppData\Local\Microsoft\Windows\Temporary Internet Files\Content.IE5\AM1I8PN9\MP9004304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49" y="2933330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420" y="229994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23528" y="839388"/>
            <a:ext cx="6230230" cy="861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Jak zaplatíš? Klikni na správné možnosti.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68627" y="3839059"/>
            <a:ext cx="3771769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</a:t>
            </a:r>
            <a:r>
              <a:rPr lang="cs-CZ" sz="3200" dirty="0" err="1"/>
              <a:t>1</a:t>
            </a:r>
            <a:r>
              <a:rPr lang="cs-CZ" sz="3200" dirty="0" err="1" smtClean="0"/>
              <a:t>Kč</a:t>
            </a:r>
            <a:r>
              <a:rPr lang="cs-CZ" sz="3200" dirty="0" smtClean="0"/>
              <a:t> </a:t>
            </a:r>
            <a:r>
              <a:rPr lang="cs-CZ" sz="3200" dirty="0" err="1" smtClean="0"/>
              <a:t>1Kč</a:t>
            </a:r>
            <a:r>
              <a:rPr lang="cs-CZ" sz="3200" dirty="0" smtClean="0"/>
              <a:t> </a:t>
            </a:r>
            <a:r>
              <a:rPr lang="cs-CZ" sz="3200" dirty="0" err="1" smtClean="0"/>
              <a:t>1Kč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382" y="3110314"/>
            <a:ext cx="284637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95980" y="4535480"/>
            <a:ext cx="214417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28217" y="2348555"/>
            <a:ext cx="942887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4Kč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21401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816 -0.00162 -0.01615 -0.00417 -0.02431 -0.00602 C -0.04792 -0.00278 -0.06962 0.00138 -0.09254 0.00601 C -0.10764 0.0162 -0.12292 0.02893 -0.13941 0.03449 C -0.14688 0.04189 -0.15208 0.04675 -0.15764 0.05671 C -0.16059 0.07523 -0.16806 0.09328 -0.17274 0.11111 C -0.17448 0.12453 -0.17604 0.13796 -0.18195 0.14953 C -0.1849 0.16689 -0.20104 0.1743 -0.20764 0.19004 C -0.21563 0.20925 -0.22205 0.23912 -0.2349 0.25463 C -0.24514 0.26689 -0.25695 0.27314 -0.26979 0.27893 C -0.27674 0.28217 -0.28264 0.28773 -0.28941 0.29097 C -0.29479 0.29814 -0.3007 0.30115 -0.30764 0.30509 C -0.30868 0.30578 -0.31667 0.30856 -0.31667 0.31111 C -0.31667 0.31319 -0.31372 0.30972 -0.31215 0.30925 C -0.30955 0.30833 -0.30712 0.30787 -0.30451 0.30717 C -0.27726 0.29189 -0.27344 0.24606 -0.26215 0.21412 C -0.25451 0.19259 -0.24462 0.17338 -0.23785 0.15162 C -0.22917 0.12384 -0.20087 0.09004 -0.1849 0.06875 C -0.17326 0.05324 -0.18021 0.06111 -0.17274 0.04259 C -0.1684 0.03194 -0.16267 0.02037 -0.15764 0.01018 C -0.14705 -0.01112 -0.1158 -0.02871 -0.09861 -0.03843 C -0.07066 -0.03612 -0.07708 -0.03727 -0.05764 -0.02825 C -0.05104 -0.01945 -0.04445 -0.01019 -0.03941 0 C -0.03785 0.00324 -0.03681 0.00717 -0.0349 0.01018 C -0.02448 0.02615 -0.0099 0.03055 0.00451 0.03634 C 0.01042 0.03402 0.0118 0.03217 0.01354 0.0243 C 0.00937 0.01597 0.00451 0.0081 0 0 Z " pathEditMode="relative" ptsTypes="fffffffffffffffffffffffffff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8.14815E-6 C -0.02882 -0.00092 -0.05798 -0.0074 -0.08628 8.14815E-6 C -0.08871 0.0007 -0.0901 0.00464 -0.09236 0.00603 C -0.10468 0.01366 -0.10989 0.01621 -0.12118 0.0264 C -0.13819 0.0419 -0.15833 0.05672 -0.17882 0.06065 C -0.18402 0.06783 -0.19097 0.06806 -0.19687 0.07478 C -0.20642 0.08542 -0.21059 0.10371 -0.22118 0.1132 C -0.22517 0.1169 -0.23732 0.11899 -0.24236 0.1213 C -0.24496 0.12478 -0.24739 0.12802 -0.25 0.13149 C -0.25121 0.13311 -0.25156 0.13612 -0.25295 0.13751 C -0.25607 0.14075 -0.26007 0.1426 -0.26354 0.14561 C -0.28576 0.16552 -0.25798 0.1426 -0.27725 0.16158 C -0.28368 0.16806 -0.29218 0.16853 -0.29843 0.17593 C -0.30729 0.18635 -0.31319 0.19862 -0.32274 0.20811 C -0.32534 0.21343 -0.32552 0.21552 -0.3302 0.21829 C -0.33211 0.21945 -0.33628 0.22038 -0.33628 0.22038 " pathEditMode="relative" ptsTypes="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C -0.00573 -0.00533 -0.01146 -0.00533 -0.01805 -0.00811 C -0.05087 -0.0051 -0.02812 -0.00764 -0.04549 -1.11111E-6 C -0.05937 0.01898 -0.06927 0.04189 -0.08177 0.0625 C -0.08246 0.06365 -0.0908 0.08009 -0.09549 0.08472 C -0.11111 0.10023 -0.12691 0.11851 -0.14392 0.13125 C -0.16545 0.14745 -0.15851 0.13703 -0.18333 0.16365 C -0.21337 0.19583 -0.23871 0.23264 -0.27413 0.25439 C -0.27465 0.24976 -0.27448 0.24467 -0.27569 0.24027 C -0.27795 0.23171 -0.29705 0.2324 -0.29844 0.23217 C -0.30191 0.23078 -0.30573 0.23055 -0.30903 0.22824 C -0.31267 0.22569 -0.31476 0.21828 -0.31962 0.21412 C -0.32066 0.21203 -0.32083 0.2081 -0.32274 0.2081 C -0.3243 0.2081 -0.32361 0.21203 -0.32413 0.21412 C -0.32517 0.21805 -0.32726 0.22615 -0.32726 0.22615 " pathEditMode="relative" ptsTypes="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ozdenovaL\AppData\Local\Microsoft\Windows\Temporary Internet Files\Content.IE5\K0O7W0UI\MP900430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12721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116632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395536" y="839388"/>
            <a:ext cx="5760640" cy="861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Jak zaplatíš? Klikni na správné možnosti.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21155" y="4263991"/>
            <a:ext cx="280831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5Kč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41810" y="5229200"/>
            <a:ext cx="34831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10Kč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363318"/>
            <a:ext cx="475252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1Kč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42548" y="2021228"/>
            <a:ext cx="942887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9</a:t>
            </a:r>
            <a:r>
              <a:rPr lang="cs-CZ" sz="3200" dirty="0" smtClean="0"/>
              <a:t>Kč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26204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8.14815E-6 C -0.01753 -0.00348 -0.03246 -0.01505 -0.05 -0.01806 C -0.06406 -0.01667 -0.0783 -0.0169 -0.09236 -0.01413 C -0.09913 -0.01274 -0.11337 0.01388 -0.11805 0.02013 C -0.12326 0.02708 -0.1309 0.02986 -0.13628 0.03634 C -0.13958 0.04027 -0.14549 0.04861 -0.14549 0.04861 C -0.14844 0.0618 -0.15521 0.06782 -0.15746 0.08286 C -0.15903 0.09305 -0.16094 0.10995 -0.16667 0.11712 C -0.17014 0.13773 -0.16528 0.11573 -0.17118 0.12939 C -0.175 0.13819 -0.17691 0.15439 -0.18472 0.15972 C -0.18698 0.16134 -0.18976 0.16087 -0.19236 0.16157 C -0.20712 0.16967 -0.21215 0.16736 -0.23021 0.16573 C -0.24583 0.16643 -0.26163 0.16666 -0.27726 0.16782 C -0.28055 0.16805 -0.28628 0.17384 -0.28628 0.17384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81481E-6 C -0.00972 -0.00439 -0.01684 -0.00833 -0.02726 -0.01018 C -0.04132 -0.00902 -0.11719 -0.00972 -0.14392 0.00811 C -0.17031 0.0257 -0.19444 0.05811 -0.22274 0.06852 C -0.23576 0.08056 -0.25121 0.08473 -0.26354 0.09885 C -0.27344 0.11019 -0.27604 0.12778 -0.28472 0.13936 C -0.28646 0.1463 -0.28906 0.14792 -0.29236 0.15348 C -0.29774 0.1625 -0.30226 0.17084 -0.30903 0.17778 C -0.31111 0.18588 -0.31354 0.18912 -0.31962 0.1919 C -0.32222 0.19514 -0.3243 0.19908 -0.32726 0.20186 C -0.32882 0.20324 -0.33038 0.2044 -0.33177 0.20602 C -0.33715 0.21227 -0.33958 0.21899 -0.34531 0.22408 C -0.35226 0.2382 -0.34792 0.23496 -0.35608 0.2382 C -0.35885 0.24213 -0.36076 0.24676 -0.36354 0.25047 " pathEditMode="relative" ptsTypes="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4.81481E-6 C -0.01772 -0.00069 -0.0356 0.00093 -0.05313 -0.00208 C -0.06772 -0.00463 -0.08091 -0.0162 -0.09549 -0.01828 C -0.10608 -0.01967 -0.11667 -0.01944 -0.12726 -0.02014 C -0.15018 -0.02523 -0.17397 -0.02477 -0.19706 -0.02616 C -0.20834 -0.02847 -0.21633 -0.03148 -0.22726 -0.03634 C -0.23108 -0.03796 -0.23542 -0.0375 -0.23942 -0.03842 C -0.25313 -0.04166 -0.2665 -0.04606 -0.28039 -0.04838 C -0.30261 -0.04699 -0.30695 -0.04629 -0.32431 -0.04236 C -0.33282 -0.0368 -0.33403 -0.02893 -0.34098 -0.02222 C -0.34931 -0.01412 -0.35157 -0.01296 -0.35921 -0.0081 C -0.36772 0.00394 -0.35331 -0.01551 -0.37431 0.00394 C -0.38369 0.0125 -0.39376 0.02153 -0.40001 0.03426 C -0.40192 0.0382 -0.39393 0.02894 -0.39098 0.02616 C -0.38976 0.025 -0.38907 0.02315 -0.38785 0.02222 C -0.38403 0.01922 -0.37969 0.01736 -0.37588 0.01412 C -0.37188 0.01065 -0.36824 0.00602 -0.36372 0.00394 C -0.35643 0.0007 -0.34636 -0.00301 -0.33942 -0.0081 C -0.33265 -0.01296 -0.3264 -0.01921 -0.3198 -0.0243 C -0.31233 -0.03565 -0.304 -0.05069 -0.29393 -0.05856 C -0.28386 -0.06643 -0.26824 -0.07291 -0.25765 -0.0787 C -0.2415 -0.08773 -0.22657 -0.09745 -0.20921 -0.10092 C -0.19289 -0.10833 -0.17605 -0.10995 -0.15921 -0.11319 C -0.1481 -0.1118 -0.13681 -0.11134 -0.12588 -0.10903 C -0.11025 -0.10555 -0.11476 -0.10254 -0.10157 -0.09491 C -0.08334 -0.08426 -0.09254 -0.09444 -0.07726 -0.08078 C -0.06772 -0.07222 -0.05903 -0.05972 -0.05001 -0.05046 C -0.04601 -0.04629 -0.04515 -0.03796 -0.04098 -0.03426 C -0.0356 -0.02963 -0.02588 -0.01666 -0.02275 -0.01018 C -0.01963 -0.00347 -0.01737 0.0088 -0.01216 0.01204 " pathEditMode="relative" ptsTypes="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ozdenovaL\AppData\Local\Microsoft\Windows\Temporary Internet Files\Content.IE5\DE4CGPLA\MP9004304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81" y="2621265"/>
            <a:ext cx="20608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97352" y="876431"/>
            <a:ext cx="5986815" cy="861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dirty="0" smtClean="0"/>
              <a:t>Jak zaplatíš? Klikni na správné možnosti.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5229200"/>
            <a:ext cx="546404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2Kč 1Kč </a:t>
            </a:r>
            <a:r>
              <a:rPr lang="cs-CZ" sz="3200" dirty="0" err="1" smtClean="0"/>
              <a:t>1Kč</a:t>
            </a:r>
            <a:r>
              <a:rPr lang="cs-CZ" sz="3200" dirty="0" smtClean="0"/>
              <a:t> </a:t>
            </a:r>
            <a:r>
              <a:rPr lang="cs-CZ" sz="3200" dirty="0" err="1" smtClean="0"/>
              <a:t>1Kč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18678" y="4293096"/>
            <a:ext cx="374441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1Kč </a:t>
            </a:r>
            <a:r>
              <a:rPr lang="cs-CZ" sz="3200" dirty="0" err="1"/>
              <a:t>1</a:t>
            </a:r>
            <a:r>
              <a:rPr lang="cs-CZ" sz="3200" dirty="0" err="1" smtClean="0"/>
              <a:t>Kč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3359301"/>
            <a:ext cx="546404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1Kč </a:t>
            </a:r>
            <a:r>
              <a:rPr lang="cs-CZ" sz="3200" dirty="0" err="1"/>
              <a:t>1</a:t>
            </a:r>
            <a:r>
              <a:rPr lang="cs-CZ" sz="3200" dirty="0" err="1" smtClean="0"/>
              <a:t>Kč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54516" y="2036490"/>
            <a:ext cx="942887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9</a:t>
            </a:r>
            <a:r>
              <a:rPr lang="cs-CZ" sz="3200" dirty="0" smtClean="0"/>
              <a:t>Kč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75097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5.92593E-6 C -0.01024 -0.00903 -0.02586 -0.00834 -0.03784 -0.01019 C -0.04895 -0.0088 -0.06024 -0.0088 -0.07117 -0.00603 C -0.07656 -0.00464 -0.08107 0.00069 -0.08645 0.00208 C -0.09722 0.01643 -0.10867 0.03032 -0.11666 0.04837 C -0.121 0.0581 -0.12708 0.07291 -0.13333 0.0787 C -0.15017 0.09421 -0.16319 0.1162 -0.18038 0.13124 C -0.18524 0.14467 -0.19045 0.15856 -0.20156 0.16365 C -0.21076 0.17268 -0.22048 0.17337 -0.23176 0.17569 C -0.23628 0.17777 -0.23871 0.17916 -0.24392 0.17985 C -0.25451 0.18147 -0.27586 0.18379 -0.27586 0.18379 C -0.29357 0.17754 -0.2651 0.17592 -0.26371 0.17569 C -0.2434 0.16573 -0.23402 0.14745 -0.21666 0.13124 C -0.20208 0.11735 -0.18055 0.10323 -0.16822 0.0868 C -0.16267 0.07939 -0.15555 0.07407 -0.14999 0.06666 C -0.13784 0.05046 -0.12308 0.03495 -0.10607 0.03032 C -0.07308 -0.00024 -0.03003 0.0081 0.00747 0.0081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5185E-6 C -0.01736 -0.00186 -0.03437 -0.00463 -0.05156 -0.00811 C -0.06302 -0.01551 -0.05208 -0.00926 -0.0651 -0.01412 C -0.06823 -0.01528 -0.07118 -0.0169 -0.0743 -0.01829 C -0.07586 -0.01898 -0.07882 -0.02014 -0.07882 -0.02014 C -0.14253 -0.01875 -0.14288 -0.02246 -0.18333 -0.01019 C -0.19149 0.00139 -0.20243 0.0074 -0.21354 0.01203 C -0.22204 0.02083 -0.23055 0.03171 -0.24097 0.03634 C -0.24618 0.04328 -0.24878 0.04606 -0.25607 0.04838 C -0.26805 0.05833 -0.2809 0.0662 -0.29236 0.07685 C -0.30225 0.09583 -0.32777 0.1118 -0.34392 0.11921 C -0.34895 0.12152 -0.35312 0.12824 -0.35764 0.13125 C -0.3625 0.13449 -0.36909 0.13703 -0.3743 0.13935 C -0.3875 0.15115 -0.38698 0.14791 -0.36823 0.14537 C -0.36007 0.14213 -0.35225 0.13796 -0.34392 0.13541 C -0.33107 0.12685 -0.31267 0.11203 -0.30451 0.09699 C -0.29704 0.0831 -0.2967 0.07986 -0.28489 0.0706 C -0.25937 0.05069 -0.22673 0.02384 -0.19687 0.01203 C -0.17639 0.00393 -0.15295 0.00324 -0.13177 1.85185E-6 C -0.096 0.00092 -0.05989 -0.00255 -0.0243 0.00393 C -0.01788 0.00509 -0.00798 0.01319 -0.00156 0.0162 C 0.00174 0.01759 0.00764 0.02222 0.00764 0.02222 L 0.02431 -0.01204 " pathEditMode="relative" ptsTypes="fffffffffffffffffffff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222E-6 C -0.00781 -0.00162 -0.01371 -0.0037 -0.02118 -0.00625 C -0.03576 -0.00578 -0.07552 -0.00648 -0.09844 -0.00208 C -0.11684 0.00163 -0.13472 0.00996 -0.15295 0.01413 C -0.16285 0.01968 -0.17066 0.02848 -0.18021 0.03426 C -0.18594 0.03774 -0.19236 0.03797 -0.19844 0.04028 C -0.20451 0.04607 -0.2092 0.04838 -0.21667 0.05047 C -0.22309 0.05903 -0.23108 0.06528 -0.23941 0.07061 C -0.24219 0.07547 -0.24583 0.07963 -0.24844 0.08473 C -0.25677 0.10139 -0.24722 0.08542 -0.25295 0.09885 C -0.25469 0.10301 -0.25694 0.10695 -0.25903 0.11112 C -0.26198 0.11713 -0.26736 0.12014 -0.27118 0.12524 C -0.27309 0.13241 -0.27274 0.12917 -0.27274 0.13519 " pathEditMode="relative" ptsTypes="ffffffffffff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ozdenovaL\AppData\Local\Microsoft\Windows\Temporary Internet Files\Content.IE5\K0O7W0UI\MP9004304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57591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907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66002" y="548680"/>
            <a:ext cx="5847138" cy="861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Jak zaplatíš? Klikni na správné možnosti.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81117" y="5661248"/>
            <a:ext cx="546404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2Kč 1Kč </a:t>
            </a:r>
            <a:r>
              <a:rPr lang="cs-CZ" sz="3200" dirty="0" err="1" smtClean="0"/>
              <a:t>1Kč</a:t>
            </a:r>
            <a:r>
              <a:rPr lang="cs-CZ" sz="3200" dirty="0" smtClean="0"/>
              <a:t> </a:t>
            </a:r>
            <a:r>
              <a:rPr lang="cs-CZ" sz="3200" dirty="0" err="1" smtClean="0"/>
              <a:t>1Kč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81117" y="4644425"/>
            <a:ext cx="546404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2Kč 1Kč </a:t>
            </a:r>
            <a:r>
              <a:rPr lang="cs-CZ" sz="3200" dirty="0" err="1" smtClean="0"/>
              <a:t>1Kč</a:t>
            </a:r>
            <a:r>
              <a:rPr lang="cs-CZ" sz="3200" dirty="0" smtClean="0"/>
              <a:t> </a:t>
            </a:r>
            <a:r>
              <a:rPr lang="cs-CZ" sz="3200" dirty="0"/>
              <a:t>5</a:t>
            </a:r>
            <a:r>
              <a:rPr lang="cs-CZ" sz="3200" dirty="0" smtClean="0"/>
              <a:t>Kč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8648" y="3717032"/>
            <a:ext cx="459174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1Kč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2224" y="1814251"/>
            <a:ext cx="942887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9</a:t>
            </a:r>
            <a:r>
              <a:rPr lang="cs-CZ" sz="3200" dirty="0" smtClean="0"/>
              <a:t>Kč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81008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07407E-6 C -0.00972 -0.00833 -0.04566 0.00093 -0.05903 0.00209 C -0.07187 0.00649 -0.08351 0.00764 -0.09549 0.01621 C -0.10451 0.02269 -0.11528 0.03635 -0.12569 0.03843 C -0.13576 0.04051 -0.14601 0.03982 -0.15608 0.04051 C -0.17708 0.04538 -0.19861 0.04607 -0.21962 0.0507 C -0.22378 0.05163 -0.2276 0.05371 -0.23177 0.05463 C -0.24028 0.05649 -0.25746 0.05857 -0.25746 0.05857 C -0.29305 0.05741 -0.32292 0.05325 -0.35746 0.0507 C -0.36667 0.03843 -0.36163 0.04167 -0.37118 0.03843 C -0.37656 0.0338 -0.37969 0.03357 -0.38333 0.02639 C -0.38385 0.02431 -0.38368 0.022 -0.38472 0.02038 C -0.38906 0.0132 -0.39201 0.01945 -0.38628 0.01227 C -0.36614 0.01413 -0.37326 0.01413 -0.3651 0.01413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5.18519E-6 C -0.03177 0.00069 -0.06371 0.00069 -0.09548 0.00208 C -0.11284 0.003 -0.12986 0.01134 -0.14722 0.01203 C -0.19965 0.01434 -0.25208 0.01342 -0.30469 0.01411 C -0.30503 0.01411 -0.33229 0.01666 -0.33646 0.01805 C -0.34271 0.0199 -0.34861 0.02384 -0.35469 0.02615 C -0.3342 0.03009 -0.31441 0.03587 -0.29392 0.03842 C -0.26736 0.04536 -0.24219 0.06458 -0.21528 0.06874 C -0.19913 0.07129 -0.20712 0.0699 -0.19097 0.07268 C -0.15868 0.07129 -0.12604 0.07337 -0.09392 0.06874 C -0.08819 0.06782 -0.08403 0.05995 -0.07882 0.05647 C -0.06719 0.04884 -0.05833 0.04328 -0.04548 0.04027 C -0.04062 0.03703 -0.03489 0.0361 -0.03038 0.03217 C -0.01944 0.02268 -0.01232 0.01203 0.00139 0.01203 " pathEditMode="relative" ptsTypes="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8.88889E-6 C -0.01875 -0.00371 -0.03715 -0.0095 -0.05607 -0.01204 C -0.07725 -0.01852 -0.09791 -0.01876 -0.11961 -0.02014 C -0.1875 -0.01389 -0.16354 -0.02014 -0.19236 -0.01204 C -0.21909 0.00856 -0.25312 0.01273 -0.28333 0.02013 C -0.29531 0.02847 -0.30885 0.03101 -0.32118 0.03842 C -0.3243 0.04027 -0.32743 0.04189 -0.3302 0.04444 C -0.33316 0.04722 -0.33784 0.05462 -0.33784 0.05462 C -0.34114 0.06712 -0.34236 0.07754 -0.34236 0.09097 " pathEditMode="relative" ptsTypes="ffffffff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PozdenovaL\AppData\Local\Microsoft\Windows\Temporary Internet Files\Content.IE5\AM1I8PN9\MP9004243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53" y="2399026"/>
            <a:ext cx="1680529" cy="168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186" y="0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395536" y="839388"/>
            <a:ext cx="6048672" cy="861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Jak zaplatíš? Klikni na správnou možnost.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7773" y="1814251"/>
            <a:ext cx="942887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7Kč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52664" y="3737784"/>
            <a:ext cx="3774429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/>
              <a:t>1</a:t>
            </a:r>
            <a:r>
              <a:rPr lang="cs-CZ" sz="3200" dirty="0" smtClean="0"/>
              <a:t>Kč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61048" y="4581128"/>
            <a:ext cx="459174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/>
              <a:t>1</a:t>
            </a:r>
            <a:r>
              <a:rPr lang="cs-CZ" sz="3200" dirty="0" smtClean="0"/>
              <a:t>Kč 1Kč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61048" y="2946902"/>
            <a:ext cx="3766045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26506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03704E-6 C -0.01389 -0.00138 -0.0257 -0.0037 -0.03924 -0.00601 C -0.04531 -0.00532 -0.05156 -0.00555 -0.05747 -0.00393 C -0.0592 -0.00347 -0.06094 -0.00185 -0.06198 7.03704E-6 C -0.07136 0.01551 -0.08108 0.03542 -0.08941 0.05255 C -0.09202 0.06644 -0.09844 0.07801 -0.10295 0.09098 C -0.10538 0.09746 -0.10608 0.1051 -0.1092 0.11112 C -0.11354 0.12014 -0.12691 0.14005 -0.13472 0.14954 C -0.15851 0.17871 -0.12986 0.14213 -0.16198 0.1757 C -0.16649 0.18056 -0.17031 0.18704 -0.1757 0.19005 C -0.18924 0.19792 -0.20226 0.20139 -0.21667 0.20602 C -0.24827 0.20487 -0.26198 0.2051 -0.28785 0.19792 C -0.28941 0.19584 -0.29219 0.19468 -0.29236 0.1919 C -0.29323 0.17778 -0.29219 0.16366 -0.2908 0.14954 C -0.28976 0.13774 -0.25469 0.13149 -0.25295 0.13126 C -0.2434 0.1301 -0.23368 0.1301 -0.22413 0.1294 C -0.21424 0.12755 -0.20643 0.12246 -0.19688 0.11922 C -0.18733 0.10649 -0.17066 0.0838 -0.15903 0.07477 C -0.14584 0.06459 -0.13264 0.05487 -0.11962 0.04445 C -0.10538 0.03334 -0.12934 0.05811 -0.10747 0.03635 C -0.09479 0.02362 -0.07969 0.00811 -0.06354 0.00417 C -0.05938 -0.00162 -0.05417 -0.00231 -0.05 -0.0081 C -0.03472 -0.00671 -0.03125 -0.00694 -0.01962 -0.00208 C -0.01597 0.00325 -0.01372 0.00533 -0.01198 0.01227 C 0.00573 0.00996 -0.00018 0.01366 0.00764 0.00811 " pathEditMode="relative" ptsTypes="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5185E-6 C -0.01406 -0.00972 -0.02986 -0.00903 -0.04549 -0.01019 C -0.05399 -0.00949 -0.06267 -0.00972 -0.07118 -0.0081 C -0.07847 -0.00671 -0.08663 0.00116 -0.09392 0.00393 C -0.11042 0.01042 -0.09201 -0.00116 -0.1184 0.01204 C -0.14444 0.02523 -0.1658 0.03912 -0.19392 0.04236 C -0.22986 0.05116 -0.21615 0.04745 -0.2349 0.05255 C -0.25555 0.05185 -0.28073 0.06551 -0.29687 0.04838 C -0.30677 0.03796 -0.29323 0.0456 -0.30451 0.04028 C -0.31736 0.02361 -0.33246 0.02431 -0.35 0.02222 C -0.36476 0.01551 -0.35312 0.01991 -0.36823 0.0162 C -0.37326 0.01505 -0.38333 0.01204 -0.38333 0.01204 C -0.39774 0.01597 -0.38941 0.01181 -0.38941 0.03634 " pathEditMode="relative" ptsTypes="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85185E-6 C -0.00052 0.00949 0.00521 0.02523 -0.00156 0.02847 C -0.03333 0.04351 -0.06389 0.00972 -0.09236 1.85185E-6 C -0.09687 0.00069 -0.10174 -0.00024 -0.10608 0.00208 C -0.10868 0.00347 -0.1099 0.00787 -0.11215 0.01018 C -0.12083 0.01944 -0.14062 0.02847 -0.14687 0.03657 C -0.15295 0.04444 -0.14948 0.04189 -0.15746 0.04444 C -0.17014 0.06134 -0.18871 0.06342 -0.20295 0.07685 C -0.21128 0.08472 -0.21736 0.09537 -0.22569 0.10324 C -0.2434 0.11967 -0.26094 0.12777 -0.28021 0.13958 C -0.29583 0.14907 -0.28055 0.14305 -0.29392 0.14768 C -0.30434 0.15787 -0.31285 0.1618 -0.32569 0.16365 C -0.34774 0.17129 -0.36805 0.17407 -0.3908 0.17592 C -0.3974 0.17523 -0.40417 0.17546 -0.41059 0.17384 C -0.41649 0.17245 -0.41667 0.16597 -0.41354 0.15972 C -0.41267 0.15787 -0.41042 0.15879 -0.40903 0.15764 C -0.39201 0.14467 -0.39583 0.14467 -0.37413 0.14143 C -0.34514 0.13101 -0.3151 0.13148 -0.28628 0.11921 C -0.24167 0.1 -0.20295 0.06481 -0.15746 0.04861 C -0.14184 0.03611 -0.12378 0.01921 -0.10608 0.01226 C -0.06736 -0.00301 -0.11545 0.02037 -0.07413 0.00208 C -0.0592 -0.00463 -0.0441 -0.01343 -0.02882 -0.01806 C -0.01944 -0.02084 -0.00955 -0.02084 -1.66667E-6 -0.02223 C 0.01858 -0.01968 0.03611 -0.02662 0.04254 -0.00186 C 0.03559 0.00671 0.02552 0.00324 0.01667 0.00625 C 0.01458 0.01412 0.01667 0.01226 0.01059 0.01226 " pathEditMode="relative" ptsTypes="fffffffffffff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PozdenovaL\AppData\Local\Microsoft\Windows\Temporary Internet Files\Content.IE5\DE4CGPLA\MP9003867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75" y="2564904"/>
            <a:ext cx="2434475" cy="173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2907" y="260648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95536" y="620688"/>
            <a:ext cx="5904656" cy="861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Jak zaplatíš? Klikni na správné možnosti.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45668" y="1980129"/>
            <a:ext cx="942887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Kč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21653" y="5013176"/>
            <a:ext cx="1830467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/>
              <a:t>1</a:t>
            </a:r>
            <a:r>
              <a:rPr lang="cs-CZ" sz="3200" dirty="0" smtClean="0"/>
              <a:t>Kč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43892" y="4199445"/>
            <a:ext cx="278187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1</a:t>
            </a:r>
            <a:r>
              <a:rPr lang="cs-CZ" sz="3200" dirty="0" smtClean="0"/>
              <a:t>Kč </a:t>
            </a:r>
            <a:r>
              <a:rPr lang="cs-CZ" sz="3200" dirty="0" err="1"/>
              <a:t>1</a:t>
            </a:r>
            <a:r>
              <a:rPr lang="cs-CZ" sz="3200" dirty="0" err="1" smtClean="0"/>
              <a:t>Kč</a:t>
            </a:r>
            <a:r>
              <a:rPr lang="cs-CZ" sz="3200" dirty="0" smtClean="0"/>
              <a:t> </a:t>
            </a:r>
            <a:r>
              <a:rPr lang="cs-CZ" sz="3200" dirty="0" err="1" smtClean="0"/>
              <a:t>1Kč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43892" y="3284984"/>
            <a:ext cx="20242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64595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95 -0.04283 C -0.03663 -0.02732 -0.02916 -0.03727 -0.05052 -0.02662 C -0.07569 -0.01389 -0.10069 0.00023 -0.12482 0.01574 C -0.1309 0.02407 -0.13611 0.02569 -0.14462 0.02801 C -0.15798 0.03703 -0.17239 0.04421 -0.18541 0.05416 C -0.18698 0.05764 -0.18767 0.0618 -0.18993 0.06435 C -0.19201 0.06666 -0.19514 0.06643 -0.19757 0.06828 C -0.20034 0.0706 -0.20243 0.0743 -0.20521 0.07639 C -0.2151 0.08379 -0.22534 0.09004 -0.23541 0.09676 C -0.24444 0.10278 -0.25156 0.11273 -0.25972 0.12083 C -0.27066 0.13171 -0.27777 0.15162 -0.29149 0.15717 C -0.29705 0.15648 -0.30277 0.15671 -0.30816 0.15532 C -0.31423 0.1537 -0.32326 0.14259 -0.3309 0.13912 C -0.33837 0.12847 -0.3559 0.13032 -0.3658 0.12893 C -0.36684 0.12685 -0.37048 0.12315 -0.36875 0.12291 C -0.35191 0.1206 -0.33281 0.12569 -0.3158 0.12893 C -0.29236 0.12453 -0.271 0.12037 -0.25052 0.10278 C -0.23298 0.08773 -0.23524 0.08078 -0.22187 0.06227 C -0.21024 0.04606 -0.19496 0.02569 -0.17934 0.01389 C -0.16198 0.00069 -0.14809 -0.00857 -0.12934 -0.01435 C -0.11684 -0.01829 -0.10399 -0.01829 -0.09149 -0.02246 C -0.08489 -0.02477 -0.0783 -0.02755 -0.07187 -0.03056 C -0.06927 -0.03172 -0.06684 -0.0338 -0.06423 -0.03472 C -0.05243 -0.03935 -0.0401 -0.04028 -0.02795 -0.04283 Z " pathEditMode="relative" ptsTypes="ffffffffffffffffffffffff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7 C -0.04914 -0.00185 -0.0948 -0.0037 -0.1441 -0.00208 C -0.16494 0.00533 -0.20764 0.01412 -0.20764 0.01412 C -0.23629 0.0132 -0.28143 0.0132 -0.31216 0.00787 C -0.31771 0.00695 -0.32639 0.00046 -0.33195 -0.00208 C -0.3375 0.00046 -0.34167 0.00509 -0.34705 0.00787 C -0.34896 0.0088 -0.35105 0.00926 -0.35313 0.00996 C -0.35469 0.01065 -0.35764 0.01204 -0.35764 0.01204 " pathEditMode="relative" ptsTypes="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C -0.03073 0.00231 -0.06163 0.00139 -0.09236 0.00393 C -0.09566 0.00417 -0.10157 0.0081 -0.10157 0.0081 C -0.11146 0.01852 -0.12118 0.0294 -0.13177 0.03842 C -0.14011 0.0456 -0.15035 0.04861 -0.15903 0.0544 C -0.17709 0.06643 -0.19323 0.07407 -0.21216 0.08287 C -0.2415 0.08148 -0.24705 0.08055 -0.26962 0.07662 C -0.27518 0.07731 -0.28073 0.07755 -0.28629 0.0787 C -0.29792 0.08102 -0.2875 0.08079 -0.29236 0.08079 " pathEditMode="relative" ptsTypes="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301958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:\Users\PozdenovaL\AppData\Local\Microsoft\Windows\Temporary Internet Files\Content.IE5\AM1I8PN9\MP9004304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PozdenovaL\AppData\Local\Microsoft\Windows\Temporary Internet Files\Content.IE5\K0O7W0UI\MC900343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1405"/>
            <a:ext cx="343381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95536" y="849739"/>
            <a:ext cx="6048672" cy="86142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Jak zaplatíš? Klikni na správnou možnost.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70540" y="2124145"/>
            <a:ext cx="942887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6Kč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39280" y="3021762"/>
            <a:ext cx="286902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1Kč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19956" y="3901316"/>
            <a:ext cx="2888348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2Kč </a:t>
            </a:r>
            <a:r>
              <a:rPr lang="cs-CZ" sz="3200" dirty="0" err="1" smtClean="0"/>
              <a:t>2Kč</a:t>
            </a:r>
            <a:r>
              <a:rPr lang="cs-CZ" sz="3200" dirty="0" smtClean="0"/>
              <a:t> 2 Kč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14307" y="4797152"/>
            <a:ext cx="20242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1Kč 5Kč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70773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2.96296E-6 C -0.01666 0.00069 -0.03367 -0.00208 -0.04999 0.00208 C -0.0618 0.00509 -0.0769 0.03958 -0.08645 0.04838 C -0.09791 0.0588 -0.10989 0.06829 -0.12135 0.0787 C -0.12986 0.08657 -0.14201 0.0993 -0.14861 0.11111 C -0.15156 0.11643 -0.15364 0.12315 -0.15763 0.12731 C -0.17951 0.14977 -0.16649 0.13727 -0.19704 0.16366 C -0.22829 0.19074 -0.2809 0.18611 -0.31666 0.18796 C -0.31927 0.18866 -0.32534 0.1868 -0.3243 0.18981 C -0.32308 0.19352 -0.3184 0.1919 -0.31527 0.1919 C -0.29409 0.19143 -0.27274 0.18935 -0.25156 0.18796 C -0.22604 0.16296 -0.21805 0.14907 -0.19861 0.11319 C -0.19253 0.10185 -0.19027 0.10417 -0.18333 0.09491 C -0.17187 0.07963 -0.1802 0.08611 -0.16822 0.07268 C -0.15572 0.05856 -0.14131 0.04792 -0.12881 0.03426 C -0.11614 0.0206 -0.11614 0.01319 -0.10312 0.00393 C -0.07638 -0.01528 -0.04253 -0.00139 -0.01215 -0.00208 C -0.0019 -0.00625 -0.0092 -0.00394 0.0106 -0.00394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85185E-6 C -0.02604 0.00347 -0.05208 0.01065 -0.07725 0.02014 C -0.08593 0.02338 -0.09392 0.03125 -0.10295 0.03241 C -0.12257 0.03472 -0.14236 0.03496 -0.16215 0.03634 C -0.18889 0.04375 -0.2151 0.04491 -0.24236 0.04653 C -0.26753 0.05648 -0.31892 0.05047 -0.34548 0.05047 " pathEditMode="relative" ptsTypes="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C -0.01788 -0.00162 -0.03524 -0.00394 -0.05295 -0.0081 C -0.05903 -0.00671 -0.06528 -0.00648 -0.07118 -0.00417 C -0.08003 -0.0007 -0.08837 0.01366 -0.09392 0.02222 C -0.0993 0.03055 -0.10625 0.03565 -0.11354 0.04028 C -0.11962 0.04838 -0.12708 0.05069 -0.13333 0.05856 C -0.17118 0.05648 -0.2092 0.05255 -0.24687 0.05255 " pathEditMode="relative" ptsTypes="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539552" y="2060848"/>
            <a:ext cx="8136904" cy="127767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1150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370</TotalTime>
  <Words>225</Words>
  <Application>Microsoft Office PowerPoint</Application>
  <PresentationFormat>Předvádění na obrazovce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OBCHOD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35</cp:revision>
  <dcterms:created xsi:type="dcterms:W3CDTF">2013-02-04T14:13:05Z</dcterms:created>
  <dcterms:modified xsi:type="dcterms:W3CDTF">2013-02-04T20:23:20Z</dcterms:modified>
</cp:coreProperties>
</file>