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896AE-ACCD-4521-9B53-F633068E57FE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BDB0E-DEA3-4924-944F-799D45A0F7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896AE-ACCD-4521-9B53-F633068E57FE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BDB0E-DEA3-4924-944F-799D45A0F7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896AE-ACCD-4521-9B53-F633068E57FE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BDB0E-DEA3-4924-944F-799D45A0F7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896AE-ACCD-4521-9B53-F633068E57FE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BDB0E-DEA3-4924-944F-799D45A0F7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896AE-ACCD-4521-9B53-F633068E57FE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BDB0E-DEA3-4924-944F-799D45A0F7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896AE-ACCD-4521-9B53-F633068E57FE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BDB0E-DEA3-4924-944F-799D45A0F7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896AE-ACCD-4521-9B53-F633068E57FE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BDB0E-DEA3-4924-944F-799D45A0F7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896AE-ACCD-4521-9B53-F633068E57FE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BDB0E-DEA3-4924-944F-799D45A0F7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896AE-ACCD-4521-9B53-F633068E57FE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BDB0E-DEA3-4924-944F-799D45A0F782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896AE-ACCD-4521-9B53-F633068E57FE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BDB0E-DEA3-4924-944F-799D45A0F7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896AE-ACCD-4521-9B53-F633068E57FE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BDB0E-DEA3-4924-944F-799D45A0F7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6896AE-ACCD-4521-9B53-F633068E57FE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6BDB0E-DEA3-4924-944F-799D45A0F782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Requires="p14">
      <p:transition spd="slow" p14:dur="30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C:\Users\Lenička\Desktop\SPořilov\logo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5450" y="692696"/>
            <a:ext cx="5753100" cy="140970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Nadpis 4"/>
          <p:cNvSpPr txBox="1">
            <a:spLocks noGrp="1"/>
          </p:cNvSpPr>
          <p:nvPr>
            <p:ph type="ctrTitle"/>
          </p:nvPr>
        </p:nvSpPr>
        <p:spPr>
          <a:xfrm>
            <a:off x="755576" y="2996952"/>
            <a:ext cx="8064896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cs-CZ" sz="2000" dirty="0" smtClean="0"/>
              <a:t>NÁZEV ŠKOLY: ZŠ PARDUBICE - SPOŘILOV</a:t>
            </a:r>
          </a:p>
          <a:p>
            <a:pPr algn="l"/>
            <a:r>
              <a:rPr lang="cs-CZ" sz="2000" dirty="0" smtClean="0"/>
              <a:t>AUTOR: MGR. LENKA POZDĚNOVÁ</a:t>
            </a:r>
          </a:p>
          <a:p>
            <a:pPr algn="l"/>
            <a:r>
              <a:rPr lang="cs-CZ" sz="2000" dirty="0" smtClean="0"/>
              <a:t>NÁZEV: VY_32_INOVACE_VÝVOJOVÉ PORUCHY UČENÍ</a:t>
            </a:r>
          </a:p>
          <a:p>
            <a:pPr marL="0" indent="0" algn="l">
              <a:buNone/>
            </a:pPr>
            <a:r>
              <a:rPr lang="cs-CZ" sz="2000" dirty="0" smtClean="0"/>
              <a:t>                II_14. ČTENÁŘSKÁ GRAMOTNOST – PÍSMENO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 Č, H</a:t>
            </a:r>
          </a:p>
          <a:p>
            <a:r>
              <a:rPr lang="cs-CZ" sz="2000" dirty="0" smtClean="0"/>
              <a:t>TÉMA: </a:t>
            </a:r>
            <a:r>
              <a:rPr lang="cs-CZ" sz="2000" dirty="0"/>
              <a:t>ČTENÁŘSKÁ GRAMOTNOST – PÍSMENO </a:t>
            </a:r>
            <a:r>
              <a:rPr lang="cs-CZ" sz="2000" dirty="0" smtClean="0"/>
              <a:t>Č, H</a:t>
            </a:r>
            <a:endParaRPr lang="cs-CZ" sz="2000" dirty="0"/>
          </a:p>
          <a:p>
            <a:pPr algn="l"/>
            <a:r>
              <a:rPr lang="cs-CZ" sz="2000" dirty="0" smtClean="0"/>
              <a:t>ČÍSLO PROJEKTU:CZ.1.07/1.4.00/21.2349</a:t>
            </a:r>
          </a:p>
          <a:p>
            <a:pPr algn="l"/>
            <a:r>
              <a:rPr lang="cs-CZ" sz="2000" dirty="0" smtClean="0"/>
              <a:t>ANOTACE: TENTO DUM SLOUŽÍ K PROCVIČENÍ </a:t>
            </a:r>
          </a:p>
          <a:p>
            <a:pPr marL="0" indent="0" algn="l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</a:t>
            </a:r>
            <a:r>
              <a:rPr lang="cs-CZ" sz="2000" dirty="0" smtClean="0"/>
              <a:t>  </a:t>
            </a:r>
            <a:r>
              <a:rPr lang="cs-CZ" sz="2000" dirty="0" smtClean="0"/>
              <a:t>PÍSMENE Č, H, K ROZVOJI ČTENÁŘSKÉ</a:t>
            </a:r>
          </a:p>
          <a:p>
            <a:pPr marL="0" indent="0" algn="l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</a:t>
            </a:r>
            <a:r>
              <a:rPr lang="cs-CZ" sz="2000" dirty="0" smtClean="0"/>
              <a:t> </a:t>
            </a:r>
            <a:r>
              <a:rPr lang="cs-CZ" sz="2000" dirty="0" smtClean="0"/>
              <a:t>GRAMOTNOSTI. 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5719533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C:\Users\PozdenovaL\AppData\Local\Microsoft\Windows\Temporary Internet Files\Content.IE5\AM1I8PN9\MC9003551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911688" y="4559348"/>
            <a:ext cx="1829714" cy="181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675724"/>
            <a:ext cx="7848872" cy="924475"/>
          </a:xfrm>
          <a:solidFill>
            <a:srgbClr val="0070C0"/>
          </a:solidFill>
        </p:spPr>
        <p:txBody>
          <a:bodyPr/>
          <a:lstStyle/>
          <a:p>
            <a:r>
              <a:rPr lang="cs-CZ" dirty="0" smtClean="0"/>
              <a:t>Vyber slovo, které do řady nepatří.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942010"/>
            <a:ext cx="69847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i</a:t>
            </a:r>
            <a:r>
              <a:rPr lang="cs-CZ" sz="2800" dirty="0" smtClean="0"/>
              <a:t>nternet, počítačová hra, pyžamo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3645024"/>
            <a:ext cx="69847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h</a:t>
            </a:r>
            <a:r>
              <a:rPr lang="cs-CZ" sz="2800" dirty="0" smtClean="0"/>
              <a:t>erec, učitel, čepice, doktor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10711" y="5465061"/>
            <a:ext cx="7569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t</a:t>
            </a:r>
            <a:r>
              <a:rPr lang="cs-CZ" sz="2800" dirty="0" smtClean="0"/>
              <a:t>leská, podepisuje se, učí se psát, </a:t>
            </a:r>
            <a:r>
              <a:rPr lang="cs-CZ" sz="2800" dirty="0" smtClean="0"/>
              <a:t>stůl</a:t>
            </a:r>
            <a:endParaRPr lang="cs-CZ" sz="2800" dirty="0"/>
          </a:p>
        </p:txBody>
      </p:sp>
      <p:pic>
        <p:nvPicPr>
          <p:cNvPr id="1026" name="Picture 2" descr="C:\Users\PozdenovaL\AppData\Local\Microsoft\Windows\Temporary Internet Files\Content.IE5\K0O7W0UI\MC90044134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732240" y="1129722"/>
            <a:ext cx="2188611" cy="2188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ozdenovaL\AppData\Local\Microsoft\Windows\Temporary Internet Files\Content.IE5\AM1I8PN9\MC9003973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109406" y="3259787"/>
            <a:ext cx="1802282" cy="1816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82014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188640"/>
            <a:ext cx="6874923" cy="1152127"/>
          </a:xfrm>
          <a:solidFill>
            <a:srgbClr val="0070C0"/>
          </a:solidFill>
        </p:spPr>
        <p:txBody>
          <a:bodyPr/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Podtrhni slova, která obsahují písmeno </a:t>
            </a:r>
            <a:r>
              <a:rPr lang="cs-CZ" sz="4000" dirty="0" smtClean="0"/>
              <a:t>č</a:t>
            </a:r>
            <a:r>
              <a:rPr lang="cs-CZ" dirty="0" smtClean="0"/>
              <a:t>.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1700808"/>
            <a:ext cx="8064896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o</a:t>
            </a:r>
            <a:r>
              <a:rPr lang="cs-CZ" sz="2800" dirty="0" smtClean="0"/>
              <a:t>d počítače</a:t>
            </a:r>
          </a:p>
          <a:p>
            <a:endParaRPr lang="cs-CZ" sz="2800" dirty="0" smtClean="0"/>
          </a:p>
          <a:p>
            <a:r>
              <a:rPr lang="cs-CZ" sz="2800" dirty="0"/>
              <a:t>p</a:t>
            </a:r>
            <a:r>
              <a:rPr lang="cs-CZ" sz="2800" dirty="0" smtClean="0"/>
              <a:t>odepisuje se</a:t>
            </a:r>
          </a:p>
          <a:p>
            <a:endParaRPr lang="cs-CZ" sz="2800" dirty="0"/>
          </a:p>
          <a:p>
            <a:r>
              <a:rPr lang="cs-CZ" sz="2800" dirty="0"/>
              <a:t>s</a:t>
            </a:r>
            <a:r>
              <a:rPr lang="cs-CZ" sz="2800" dirty="0" smtClean="0"/>
              <a:t> počítačem</a:t>
            </a:r>
          </a:p>
          <a:p>
            <a:endParaRPr lang="cs-CZ" sz="2800" dirty="0"/>
          </a:p>
          <a:p>
            <a:r>
              <a:rPr lang="cs-CZ" sz="2800" dirty="0"/>
              <a:t>z</a:t>
            </a:r>
            <a:r>
              <a:rPr lang="cs-CZ" sz="2800" dirty="0" smtClean="0"/>
              <a:t>kouší</a:t>
            </a:r>
          </a:p>
          <a:p>
            <a:endParaRPr lang="cs-CZ" sz="2800" dirty="0"/>
          </a:p>
          <a:p>
            <a:r>
              <a:rPr lang="cs-CZ" sz="2800" dirty="0"/>
              <a:t>u</a:t>
            </a:r>
            <a:r>
              <a:rPr lang="cs-CZ" sz="2800" dirty="0" smtClean="0"/>
              <a:t>čí se</a:t>
            </a:r>
          </a:p>
          <a:p>
            <a:endParaRPr lang="cs-CZ" sz="2800" dirty="0"/>
          </a:p>
          <a:p>
            <a:r>
              <a:rPr lang="cs-CZ" sz="2800" dirty="0"/>
              <a:t>z</a:t>
            </a:r>
            <a:r>
              <a:rPr lang="cs-CZ" sz="2800" dirty="0" smtClean="0"/>
              <a:t>e hry</a:t>
            </a:r>
          </a:p>
          <a:p>
            <a:endParaRPr lang="cs-CZ" sz="2800" dirty="0"/>
          </a:p>
          <a:p>
            <a:endParaRPr lang="cs-CZ" sz="2800" dirty="0"/>
          </a:p>
        </p:txBody>
      </p:sp>
      <p:pic>
        <p:nvPicPr>
          <p:cNvPr id="2051" name="Picture 3" descr="C:\Users\PozdenovaL\AppData\Local\Microsoft\Windows\Temporary Internet Files\Content.IE5\S7687CZ2\MP90042279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564904"/>
            <a:ext cx="2664296" cy="2664296"/>
          </a:xfrm>
          <a:prstGeom prst="rect">
            <a:avLst/>
          </a:prstGeom>
          <a:noFill/>
          <a:ln w="5715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06075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899592" y="476672"/>
            <a:ext cx="7234963" cy="1123527"/>
          </a:xfrm>
          <a:solidFill>
            <a:srgbClr val="0070C0"/>
          </a:solidFill>
        </p:spPr>
        <p:txBody>
          <a:bodyPr/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Přečti slova a zakroužkuj písmeno </a:t>
            </a:r>
            <a:r>
              <a:rPr lang="cs-CZ" sz="4000" dirty="0" smtClean="0"/>
              <a:t>h.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2134404"/>
            <a:ext cx="1428596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h</a:t>
            </a:r>
            <a:r>
              <a:rPr lang="cs-CZ" sz="2800" dirty="0" smtClean="0"/>
              <a:t>okej</a:t>
            </a:r>
          </a:p>
          <a:p>
            <a:endParaRPr lang="cs-CZ" sz="2800" dirty="0"/>
          </a:p>
          <a:p>
            <a:r>
              <a:rPr lang="cs-CZ" sz="2800" dirty="0"/>
              <a:t>o</a:t>
            </a:r>
            <a:r>
              <a:rPr lang="cs-CZ" sz="2800" dirty="0" smtClean="0"/>
              <a:t>uha</a:t>
            </a:r>
          </a:p>
          <a:p>
            <a:endParaRPr lang="cs-CZ" sz="2800" dirty="0"/>
          </a:p>
          <a:p>
            <a:r>
              <a:rPr lang="cs-CZ" sz="2800" dirty="0"/>
              <a:t>h</a:t>
            </a:r>
            <a:r>
              <a:rPr lang="cs-CZ" sz="2800" dirty="0" smtClean="0"/>
              <a:t>ledá</a:t>
            </a:r>
          </a:p>
          <a:p>
            <a:endParaRPr lang="cs-CZ" sz="2800" dirty="0"/>
          </a:p>
          <a:p>
            <a:r>
              <a:rPr lang="cs-CZ" sz="2800" dirty="0"/>
              <a:t>h</a:t>
            </a:r>
            <a:r>
              <a:rPr lang="cs-CZ" sz="2800" dirty="0" smtClean="0"/>
              <a:t>ubuje</a:t>
            </a:r>
          </a:p>
          <a:p>
            <a:endParaRPr lang="cs-CZ" sz="2800" dirty="0"/>
          </a:p>
          <a:p>
            <a:r>
              <a:rPr lang="cs-CZ" sz="2800" dirty="0" smtClean="0"/>
              <a:t>hraje</a:t>
            </a:r>
            <a:endParaRPr lang="cs-CZ" sz="2800" dirty="0"/>
          </a:p>
        </p:txBody>
      </p:sp>
      <p:pic>
        <p:nvPicPr>
          <p:cNvPr id="3074" name="Picture 2" descr="C:\Users\PozdenovaL\AppData\Local\Microsoft\Windows\Temporary Internet Files\Content.IE5\AM1I8PN9\MC9004465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780928"/>
            <a:ext cx="4824172" cy="3022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04545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70C0"/>
          </a:solidFill>
        </p:spPr>
        <p:txBody>
          <a:bodyPr/>
          <a:lstStyle/>
          <a:p>
            <a:r>
              <a:rPr lang="cs-CZ" dirty="0" smtClean="0"/>
              <a:t>Dokresli obrázky podle vět.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8369" y="1844824"/>
            <a:ext cx="58326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Hokejista drží v ruce hokejku.</a:t>
            </a:r>
            <a:endParaRPr lang="cs-CZ" sz="2800" dirty="0"/>
          </a:p>
        </p:txBody>
      </p:sp>
      <p:pic>
        <p:nvPicPr>
          <p:cNvPr id="4098" name="Picture 2" descr="C:\Users\PozdenovaL\AppData\Local\Microsoft\Windows\Temporary Internet Files\Content.IE5\K0O7W0UI\MC90043704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1893" y="2780928"/>
            <a:ext cx="1040693" cy="1040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48369" y="4039134"/>
            <a:ext cx="63055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Maminka položila svačinu na stůl.</a:t>
            </a:r>
            <a:endParaRPr lang="cs-CZ" sz="2800" dirty="0"/>
          </a:p>
        </p:txBody>
      </p:sp>
      <p:pic>
        <p:nvPicPr>
          <p:cNvPr id="4099" name="Picture 3" descr="C:\Users\PozdenovaL\AppData\Local\Microsoft\Windows\Temporary Internet Files\Content.IE5\AM1I8PN9\MP90043930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39" y="4543626"/>
            <a:ext cx="1528459" cy="1023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20051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rgbClr val="0070C0"/>
          </a:solidFill>
        </p:spPr>
        <p:txBody>
          <a:bodyPr/>
          <a:lstStyle/>
          <a:p>
            <a:r>
              <a:rPr lang="cs-CZ" dirty="0" smtClean="0"/>
              <a:t>Dokresli obrázky podle vět.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2708920"/>
            <a:ext cx="29370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Puk je v bráně.</a:t>
            </a:r>
            <a:endParaRPr lang="cs-CZ" sz="2800" dirty="0"/>
          </a:p>
        </p:txBody>
      </p:sp>
      <p:pic>
        <p:nvPicPr>
          <p:cNvPr id="5122" name="Picture 2" descr="C:\Users\PozdenovaL\AppData\Local\Microsoft\Windows\Temporary Internet Files\Content.IE5\S7687CZ2\MC9003798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652120" y="1987958"/>
            <a:ext cx="2272951" cy="1965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PozdenovaL\AppData\Local\Microsoft\Windows\Temporary Internet Files\Content.IE5\S7687CZ2\MC9003264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0609" y="4586875"/>
            <a:ext cx="1864462" cy="990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043608" y="4535542"/>
            <a:ext cx="40815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Žába sedí na kameni.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895684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cap="all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CITACE</a:t>
            </a:r>
            <a:endParaRPr lang="cs-CZ" sz="3600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Zástupný symbol pro obsah 2"/>
          <p:cNvSpPr txBox="1">
            <a:spLocks noGrp="1"/>
          </p:cNvSpPr>
          <p:nvPr>
            <p:ph idx="1"/>
          </p:nvPr>
        </p:nvSpPr>
        <p:spPr>
          <a:xfrm>
            <a:off x="971600" y="1844825"/>
            <a:ext cx="6981096" cy="129614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Obrázky – kliparty galerie MS Office 2010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06513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87</TotalTime>
  <Words>112</Words>
  <Application>Microsoft Office PowerPoint</Application>
  <PresentationFormat>Předvádění na obrazovce (4:3)</PresentationFormat>
  <Paragraphs>43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Summer</vt:lpstr>
      <vt:lpstr>NÁZEV ŠKOLY: ZŠ PARDUBICE - SPOŘILOV AUTOR: MGR. LENKA POZDĚNOVÁ NÁZEV: VY_32_INOVACE_VÝVOJOVÉ PORUCHY UČENÍ                 II_14. ČTENÁŘSKÁ GRAMOTNOST – PÍSMENO                 Č, H TÉMA: ČTENÁŘSKÁ GRAMOTNOST – PÍSMENO Č, H ČÍSLO PROJEKTU:CZ.1.07/1.4.00/21.2349 ANOTACE: TENTO DUM SLOUŽÍ K PROCVIČENÍ                  PÍSMENE Č, H, K ROZVOJI ČTENÁŘSKÉ                 GRAMOTNOSTI.  </vt:lpstr>
      <vt:lpstr>Vyber slovo, které do řady nepatří.</vt:lpstr>
      <vt:lpstr> Podtrhni slova, která obsahují písmeno č. </vt:lpstr>
      <vt:lpstr> Přečti slova a zakroužkuj písmeno h. </vt:lpstr>
      <vt:lpstr>Dokresli obrázky podle vět.</vt:lpstr>
      <vt:lpstr>Dokresli obrázky podle vět.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Pozděnová Lenka</dc:creator>
  <cp:lastModifiedBy>Pozděnová Lenka</cp:lastModifiedBy>
  <cp:revision>13</cp:revision>
  <dcterms:created xsi:type="dcterms:W3CDTF">2013-03-21T19:26:37Z</dcterms:created>
  <dcterms:modified xsi:type="dcterms:W3CDTF">2013-05-25T16:55:54Z</dcterms:modified>
</cp:coreProperties>
</file>