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99E46-1BF2-4C94-A5A5-8E75D7AD9836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A630-1AE1-4924-B4AA-01DB71DA6D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99E46-1BF2-4C94-A5A5-8E75D7AD9836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A630-1AE1-4924-B4AA-01DB71DA6D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99E46-1BF2-4C94-A5A5-8E75D7AD9836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A630-1AE1-4924-B4AA-01DB71DA6D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99E46-1BF2-4C94-A5A5-8E75D7AD9836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A630-1AE1-4924-B4AA-01DB71DA6D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99E46-1BF2-4C94-A5A5-8E75D7AD9836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A630-1AE1-4924-B4AA-01DB71DA6D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99E46-1BF2-4C94-A5A5-8E75D7AD9836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A630-1AE1-4924-B4AA-01DB71DA6D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99E46-1BF2-4C94-A5A5-8E75D7AD9836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A630-1AE1-4924-B4AA-01DB71DA6D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99E46-1BF2-4C94-A5A5-8E75D7AD9836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A630-1AE1-4924-B4AA-01DB71DA6D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99E46-1BF2-4C94-A5A5-8E75D7AD9836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A630-1AE1-4924-B4AA-01DB71DA6DA9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99E46-1BF2-4C94-A5A5-8E75D7AD9836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A630-1AE1-4924-B4AA-01DB71DA6D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99E46-1BF2-4C94-A5A5-8E75D7AD9836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A630-1AE1-4924-B4AA-01DB71DA6D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499E46-1BF2-4C94-A5A5-8E75D7AD9836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6AA630-1AE1-4924-B4AA-01DB71DA6DA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692696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 txBox="1">
            <a:spLocks noGrp="1"/>
          </p:cNvSpPr>
          <p:nvPr>
            <p:ph type="ctrTitle"/>
          </p:nvPr>
        </p:nvSpPr>
        <p:spPr>
          <a:xfrm>
            <a:off x="179512" y="2276872"/>
            <a:ext cx="849694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2000" dirty="0" smtClean="0"/>
              <a:t>NÁZEV ŠKOLY: ZŠ PARDUBICE - SPOŘILOV</a:t>
            </a:r>
            <a:br>
              <a:rPr lang="cs-CZ" sz="2000" dirty="0" smtClean="0"/>
            </a:br>
            <a:r>
              <a:rPr lang="cs-CZ" sz="2000" dirty="0" smtClean="0"/>
              <a:t>AUTOR: MGR. LENKA POZDĚNOVÁ</a:t>
            </a:r>
            <a:br>
              <a:rPr lang="cs-CZ" sz="2000" dirty="0" smtClean="0"/>
            </a:br>
            <a:r>
              <a:rPr lang="cs-CZ" sz="2000" dirty="0" smtClean="0"/>
              <a:t>NÁZEV: VY_32_INOVACE_VÝVOJOVÉ PORUCHY UČENÍ</a:t>
            </a:r>
            <a:br>
              <a:rPr lang="cs-CZ" sz="2000" dirty="0" smtClean="0"/>
            </a:br>
            <a:r>
              <a:rPr lang="cs-CZ" sz="2000" dirty="0" smtClean="0"/>
              <a:t>                II_15. MATEMATIKA – GEOMETRICKÉ TVARY I</a:t>
            </a:r>
            <a:br>
              <a:rPr lang="cs-CZ" sz="2000" dirty="0" smtClean="0"/>
            </a:br>
            <a:r>
              <a:rPr lang="cs-CZ" sz="2000" dirty="0" smtClean="0"/>
              <a:t>TÉMA:MATEMATIKA – GEOMETRICKÉ TVARY I </a:t>
            </a:r>
            <a:br>
              <a:rPr lang="cs-CZ" sz="2000" dirty="0" smtClean="0"/>
            </a:br>
            <a:r>
              <a:rPr lang="cs-CZ" sz="2000" dirty="0" smtClean="0"/>
              <a:t>ČÍSLO PROJEKTU:CZ.1.07/1.4.00/21.2349</a:t>
            </a:r>
            <a:br>
              <a:rPr lang="cs-CZ" sz="2000" dirty="0" smtClean="0"/>
            </a:br>
            <a:r>
              <a:rPr lang="cs-CZ" sz="2000" dirty="0" smtClean="0"/>
              <a:t>ANOTACE: TENTO DUM SLOUŽÍ K PROCVIČENÍ </a:t>
            </a:r>
            <a:br>
              <a:rPr lang="cs-CZ" sz="2000" dirty="0" smtClean="0"/>
            </a:br>
            <a:r>
              <a:rPr lang="cs-CZ" sz="2000" dirty="0" smtClean="0"/>
              <a:t>                POJMENOVÁNÍ GEOMETRICKÝCH TVARŮ :KRUH,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OBDÉLNÍK, TROJÚHELNÍK, ČTVEREC. DĚTI SI DÁLE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PROCVIČÍ BARVY: BÍLÁ, ČERVENÁ, MODRÁ, ŽLUTÁ.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KDYŽ ŽÁCI KLIKNOU NA SPRÁVNÝ GEOMETRICKÝ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TVAR, ZVĚTŠÍ SE JIM. KDYŽ KLIKNOU NA ŠPATNÝ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GEOMETRICKÝ TVAR, ZMIZÍ JIM.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47856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kruh.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971600" y="1988840"/>
            <a:ext cx="1368152" cy="1346448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59930" y="4040801"/>
            <a:ext cx="1332148" cy="13464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3635896" y="4185738"/>
            <a:ext cx="1440160" cy="1201511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55341" y="2073959"/>
            <a:ext cx="1512168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PozdenovaL\AppData\Local\Microsoft\Windows\Temporary Internet Files\Content.IE5\S7687CZ2\MC9000548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25813"/>
            <a:ext cx="2613259" cy="268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0214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čtverec.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1726004" y="1988840"/>
            <a:ext cx="1549852" cy="1562665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012422" y="2878281"/>
            <a:ext cx="1980755" cy="121554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5002800" y="4437112"/>
            <a:ext cx="2088232" cy="1598209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59930" y="4040800"/>
            <a:ext cx="1999902" cy="17644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2" descr="C:\Users\PozdenovaL\AppData\Local\Microsoft\Windows\Temporary Internet Files\Content.IE5\S7687CZ2\MC9000548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25813"/>
            <a:ext cx="2613259" cy="268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6573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25252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obdélník.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726004" y="1988840"/>
            <a:ext cx="1549852" cy="1562665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59930" y="4040800"/>
            <a:ext cx="1999902" cy="17644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5002800" y="4437112"/>
            <a:ext cx="2088232" cy="1598209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 descr="C:\Users\PozdenovaL\AppData\Local\Microsoft\Windows\Temporary Internet Files\Content.IE5\S7687CZ2\MC9000548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20334"/>
            <a:ext cx="2613259" cy="268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714899" y="2910004"/>
            <a:ext cx="2575802" cy="121554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977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396536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trojúhelník.</a:t>
            </a:r>
            <a:endParaRPr lang="cs-CZ" dirty="0"/>
          </a:p>
        </p:txBody>
      </p:sp>
      <p:pic>
        <p:nvPicPr>
          <p:cNvPr id="4" name="Picture 2" descr="C:\Users\PozdenovaL\AppData\Local\Microsoft\Windows\Temporary Internet Files\Content.IE5\S7687CZ2\MC9000548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20334"/>
            <a:ext cx="2613259" cy="268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1726004" y="1988840"/>
            <a:ext cx="1549852" cy="1562665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714899" y="2910004"/>
            <a:ext cx="2575802" cy="121554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59930" y="4040800"/>
            <a:ext cx="1999902" cy="17644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5002800" y="4437112"/>
            <a:ext cx="2088232" cy="1598209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643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25252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modrý obdélník.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19672" y="3043808"/>
            <a:ext cx="1512168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073860" y="2961394"/>
            <a:ext cx="2890994" cy="11052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64088" y="4537720"/>
            <a:ext cx="2628292" cy="103671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619672" y="4725144"/>
            <a:ext cx="2596360" cy="11052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 descr="C:\Users\PozdenovaL\AppData\Local\Microsoft\Windows\Temporary Internet Files\Content.IE5\S7687CZ2\MC9000548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11393"/>
            <a:ext cx="2397235" cy="2467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9584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červený kruh.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39552" y="1988840"/>
            <a:ext cx="1800200" cy="18002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383868" y="2586608"/>
            <a:ext cx="2772308" cy="12024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673678" y="4715336"/>
            <a:ext cx="1332148" cy="13464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5076056" y="4293097"/>
            <a:ext cx="2592288" cy="198926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 descr="C:\Users\PozdenovaL\AppData\Local\Microsoft\Windows\Temporary Internet Files\Content.IE5\S7687CZ2\MC9000548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11393"/>
            <a:ext cx="2397235" cy="2467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0425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bílý trojúhelník.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5002800" y="4437112"/>
            <a:ext cx="2088232" cy="1598209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59930" y="4040800"/>
            <a:ext cx="1999902" cy="17644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714899" y="2910004"/>
            <a:ext cx="2575802" cy="121554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726004" y="1988840"/>
            <a:ext cx="1549852" cy="156266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 descr="C:\Users\PozdenovaL\AppData\Local\Microsoft\Windows\Temporary Internet Files\Content.IE5\S7687CZ2\MC9000548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11393"/>
            <a:ext cx="2397235" cy="2467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0017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žlutý čtverec.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580112" y="4695264"/>
            <a:ext cx="1656184" cy="1688351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16016" y="2611760"/>
            <a:ext cx="1332148" cy="13464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87624" y="2564904"/>
            <a:ext cx="2700300" cy="139330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 descr="C:\Users\PozdenovaL\AppData\Local\Microsoft\Windows\Temporary Internet Files\Content.IE5\S7687CZ2\MC9000548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11393"/>
            <a:ext cx="2397235" cy="2467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23208" y="4437112"/>
            <a:ext cx="1999902" cy="17644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583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CITACE</a:t>
            </a:r>
            <a:endParaRPr lang="cs-CZ" sz="36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39552" y="2060848"/>
            <a:ext cx="8136904" cy="127767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Obrázky – kliparty galerie MS Office 2010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77124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96</TotalTime>
  <Words>51</Words>
  <Application>Microsoft Office PowerPoint</Application>
  <PresentationFormat>Předvádění na obrazovce (4:3)</PresentationFormat>
  <Paragraphs>11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Spring</vt:lpstr>
      <vt:lpstr>NÁZEV ŠKOLY: ZŠ PARDUBICE - SPOŘILOV AUTOR: MGR. LENKA POZDĚNOVÁ NÁZEV: VY_32_INOVACE_VÝVOJOVÉ PORUCHY UČENÍ                 II_15. MATEMATIKA – GEOMETRICKÉ TVARY I TÉMA:MATEMATIKA – GEOMETRICKÉ TVARY I  ČÍSLO PROJEKTU:CZ.1.07/1.4.00/21.2349 ANOTACE: TENTO DUM SLOUŽÍ K PROCVIČENÍ                  POJMENOVÁNÍ GEOMETRICKÝCH TVARŮ :KRUH,                  OBDÉLNÍK, TROJÚHELNÍK, ČTVEREC. DĚTI SI DÁLE                  PROCVIČÍ BARVY: BÍLÁ, ČERVENÁ, MODRÁ, ŽLUTÁ.                 KDYŽ ŽÁCI KLIKNOU NA SPRÁVNÝ GEOMETRICKÝ                  TVAR, ZVĚTŠÍ SE JIM. KDYŽ KLIKNOU NA ŠPATNÝ                  GEOMETRICKÝ TVAR, ZMIZÍ JIM.</vt:lpstr>
      <vt:lpstr>Klikni na kruh.</vt:lpstr>
      <vt:lpstr>Klikni na čtverec.</vt:lpstr>
      <vt:lpstr>Klikni na obdélník.</vt:lpstr>
      <vt:lpstr>Klikni na trojúhelník.</vt:lpstr>
      <vt:lpstr>Klikni na modrý obdélník.</vt:lpstr>
      <vt:lpstr>Klikni na červený kruh.</vt:lpstr>
      <vt:lpstr>Klikni na bílý trojúhelník.</vt:lpstr>
      <vt:lpstr>Klikni na žlutý čtverec.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Pozděnová Lenka</dc:creator>
  <cp:lastModifiedBy>Pozděnová Lenka</cp:lastModifiedBy>
  <cp:revision>15</cp:revision>
  <dcterms:created xsi:type="dcterms:W3CDTF">2013-04-20T17:39:25Z</dcterms:created>
  <dcterms:modified xsi:type="dcterms:W3CDTF">2013-05-22T14:34:44Z</dcterms:modified>
</cp:coreProperties>
</file>