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2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4C680A-7511-4912-AD86-C65E2607A459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CC0DC-7914-47E5-BCD9-7C254F706E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619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50F11-B7A4-49D0-AF6B-3B490A6A2E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77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50F11-B7A4-49D0-AF6B-3B490A6A2EF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771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50F11-B7A4-49D0-AF6B-3B490A6A2EF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771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50F11-B7A4-49D0-AF6B-3B490A6A2EF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771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50F11-B7A4-49D0-AF6B-3B490A6A2EF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77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4649E29-7300-44AB-9AA7-A5737B949D9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57D7E38-8503-4B22-8564-F4F0D0668E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23958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4"/>
          <p:cNvSpPr txBox="1">
            <a:spLocks noGrp="1"/>
          </p:cNvSpPr>
          <p:nvPr>
            <p:ph type="ctrTitle"/>
          </p:nvPr>
        </p:nvSpPr>
        <p:spPr>
          <a:xfrm>
            <a:off x="558112" y="1841242"/>
            <a:ext cx="83343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NÁZEV ŠKOLY: ZŠ PARDUBICE - SPOŘILOV</a:t>
            </a:r>
            <a:br>
              <a:rPr lang="cs-CZ" sz="2000" dirty="0" smtClean="0"/>
            </a:br>
            <a:r>
              <a:rPr lang="cs-CZ" sz="2000" dirty="0" smtClean="0"/>
              <a:t>AUTOR: MGR. LENKA POZDĚNOVÁ</a:t>
            </a:r>
            <a:br>
              <a:rPr lang="cs-CZ" sz="2000" dirty="0" smtClean="0"/>
            </a:br>
            <a:r>
              <a:rPr lang="cs-CZ" sz="2000" dirty="0" smtClean="0"/>
              <a:t>NÁZEV: VY_32_INOVACE_VÝVOJOVÉ PORUCHY UČENÍ </a:t>
            </a:r>
            <a:br>
              <a:rPr lang="cs-CZ" sz="2000" dirty="0" smtClean="0"/>
            </a:br>
            <a:r>
              <a:rPr lang="cs-CZ" sz="2000" dirty="0" smtClean="0"/>
              <a:t>            II_17. ČTENÁŘSKÁ GRAMOTNOST – SLABIKY DĚ, TĚ, </a:t>
            </a:r>
            <a:br>
              <a:rPr lang="cs-CZ" sz="2000" dirty="0" smtClean="0"/>
            </a:br>
            <a:r>
              <a:rPr lang="cs-CZ" sz="2000" dirty="0" smtClean="0"/>
              <a:t>            NĚ.            </a:t>
            </a:r>
            <a:br>
              <a:rPr lang="cs-CZ" sz="2000" dirty="0" smtClean="0"/>
            </a:br>
            <a:r>
              <a:rPr lang="cs-CZ" sz="2000" dirty="0" smtClean="0"/>
              <a:t>TÉMA: ČTENÁŘSKÁ GRAMOTNOST - SLABIKY DĚ, TĚ, </a:t>
            </a:r>
            <a:br>
              <a:rPr lang="cs-CZ" sz="2000" dirty="0" smtClean="0"/>
            </a:br>
            <a:r>
              <a:rPr lang="cs-CZ" sz="2000" dirty="0" smtClean="0"/>
              <a:t>           NĚ. </a:t>
            </a:r>
            <a:br>
              <a:rPr lang="cs-CZ" sz="2000" dirty="0" smtClean="0"/>
            </a:br>
            <a:r>
              <a:rPr lang="cs-CZ" sz="2000" dirty="0" smtClean="0"/>
              <a:t>ČÍSLO PROJEKTU:CZ.1.07/1.4.00/21.2349</a:t>
            </a:r>
            <a:br>
              <a:rPr lang="cs-CZ" sz="2000" dirty="0" smtClean="0"/>
            </a:br>
            <a:r>
              <a:rPr lang="cs-CZ" sz="2000" dirty="0" smtClean="0"/>
              <a:t>ANOTACE: TENTO DUM SLOUŽÍ K PROCVIČENÍ ČTENÍ </a:t>
            </a:r>
            <a:br>
              <a:rPr lang="cs-CZ" sz="2000" dirty="0" smtClean="0"/>
            </a:br>
            <a:r>
              <a:rPr lang="cs-CZ" sz="2000" dirty="0" smtClean="0"/>
              <a:t>                S POROZUMĚNÍM. DUM JE PŘEVÁŽNĚ ZAMĚŘEN </a:t>
            </a:r>
            <a:br>
              <a:rPr lang="cs-CZ" sz="2000" dirty="0" smtClean="0"/>
            </a:br>
            <a:r>
              <a:rPr lang="cs-CZ" sz="2000" dirty="0" smtClean="0"/>
              <a:t>                NA ROZVOJ SLOVNÍ ZÁSOBY A  NA PROCVIČENÍ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ČTENÍ SLOV SE SLABIKAMI DĚ, TĚ, NĚ. KDYŽ DĚTI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KLIKNOU NA SPRÁVNOU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SLABIKU, SLABIKA SE ZVĚTŠÍ. KDYŽ KLIKNOU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NA ŠPATNOU SLABIKU, SLABIKA ZMIZÍ.</a:t>
            </a:r>
            <a:br>
              <a:rPr lang="cs-CZ" sz="2000" dirty="0" smtClean="0"/>
            </a:br>
            <a:r>
              <a:rPr lang="cs-CZ" sz="2000" dirty="0" smtClean="0"/>
              <a:t>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6861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-108520" y="-243408"/>
            <a:ext cx="9252520" cy="7245424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7076" y="764704"/>
            <a:ext cx="7125113" cy="92447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správnou slabiku a spoj</a:t>
            </a:r>
            <a:br>
              <a:rPr lang="cs-CZ" dirty="0" smtClean="0"/>
            </a:br>
            <a:r>
              <a:rPr lang="cs-CZ" dirty="0" smtClean="0"/>
              <a:t>slovo se správným obrázkem.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57076" y="2204864"/>
            <a:ext cx="1276311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err="1"/>
              <a:t>l</a:t>
            </a:r>
            <a:r>
              <a:rPr lang="cs-CZ" sz="3200" dirty="0" err="1" smtClean="0"/>
              <a:t>o</a:t>
            </a:r>
            <a:r>
              <a:rPr lang="cs-CZ" sz="3200" dirty="0" smtClean="0"/>
              <a:t> . 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57076" y="3573016"/>
            <a:ext cx="1045479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. . ti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7076" y="5013176"/>
            <a:ext cx="2719014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err="1"/>
              <a:t>p</a:t>
            </a:r>
            <a:r>
              <a:rPr lang="cs-CZ" sz="3200" dirty="0" err="1" smtClean="0"/>
              <a:t>ůj</a:t>
            </a:r>
            <a:r>
              <a:rPr lang="cs-CZ" sz="3200" dirty="0" smtClean="0"/>
              <a:t> . . deme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7721" y="2359432"/>
            <a:ext cx="622286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de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2359432"/>
            <a:ext cx="622286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err="1" smtClean="0"/>
              <a:t>dě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7721" y="3573016"/>
            <a:ext cx="622286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err="1" smtClean="0"/>
              <a:t>dě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3573016"/>
            <a:ext cx="622286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de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55976" y="5086416"/>
            <a:ext cx="622286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err="1" smtClean="0"/>
              <a:t>dě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5074731"/>
            <a:ext cx="622286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de</a:t>
            </a:r>
            <a:endParaRPr lang="cs-CZ" sz="2800" dirty="0"/>
          </a:p>
        </p:txBody>
      </p:sp>
      <p:pic>
        <p:nvPicPr>
          <p:cNvPr id="1028" name="Picture 4" descr="C:\Users\PozdenovaL\AppData\Local\Microsoft\Windows\Temporary Internet Files\Content.IE5\S7687CZ2\MP90043374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1" b="2265"/>
          <a:stretch/>
        </p:blipFill>
        <p:spPr bwMode="auto">
          <a:xfrm>
            <a:off x="5628909" y="3615486"/>
            <a:ext cx="2699792" cy="85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ozdenovaL\AppData\Local\Microsoft\Windows\Temporary Internet Files\Content.IE5\K0O7W0UI\MP9004222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445" y="5086416"/>
            <a:ext cx="1835696" cy="121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PozdenovaL\AppData\Local\Microsoft\Windows\Temporary Internet Files\Content.IE5\AM1I8PN9\MC9004361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055" y="1960116"/>
            <a:ext cx="18415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39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7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-108520" y="-243408"/>
            <a:ext cx="9252520" cy="7245424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7076" y="764704"/>
            <a:ext cx="7125113" cy="92447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slovo, obrázek </a:t>
            </a:r>
            <a:r>
              <a:rPr lang="cs-CZ" smtClean="0"/>
              <a:t>ti napoví.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57076" y="2204864"/>
            <a:ext cx="4863832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Mám rád naše . . . . . 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57076" y="3573016"/>
            <a:ext cx="6325963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Koupili jsme si novou . . . . . 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7076" y="5013176"/>
            <a:ext cx="5675721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Děvčátko vyplazuje. . . . .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57076" y="2900666"/>
            <a:ext cx="1154162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koště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2856991"/>
            <a:ext cx="966611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kotě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68688" y="4269223"/>
            <a:ext cx="1447832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televizi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73844" y="4269223"/>
            <a:ext cx="938077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dělo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73844" y="5776231"/>
            <a:ext cx="697627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uši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90071" y="5776231"/>
            <a:ext cx="1140056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jazyk</a:t>
            </a:r>
            <a:endParaRPr lang="cs-CZ" sz="2800" dirty="0"/>
          </a:p>
        </p:txBody>
      </p:sp>
      <p:pic>
        <p:nvPicPr>
          <p:cNvPr id="2050" name="Picture 2" descr="C:\Users\PozdenovaL\AppData\Local\Microsoft\Windows\Temporary Internet Files\Content.IE5\DE4CGPLA\MP9004447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2677" y="1824643"/>
            <a:ext cx="1025353" cy="1345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ozdenovaL\AppData\Local\Microsoft\Windows\Temporary Internet Files\Content.IE5\AM1I8PN9\MC9004325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504" y="3423886"/>
            <a:ext cx="1574871" cy="125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ozdenovaL\AppData\Local\Microsoft\Windows\Temporary Internet Files\Content.IE5\S7687CZ2\MP9004309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291740"/>
            <a:ext cx="2029041" cy="135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992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7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-108520" y="-243408"/>
            <a:ext cx="9252520" cy="7245424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7076" y="764704"/>
            <a:ext cx="7125113" cy="92447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správnou slabiku a spoj</a:t>
            </a:r>
            <a:br>
              <a:rPr lang="cs-CZ" dirty="0" smtClean="0"/>
            </a:br>
            <a:r>
              <a:rPr lang="cs-CZ" dirty="0" smtClean="0"/>
              <a:t>slovo se správným obrázkem.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57076" y="2204864"/>
            <a:ext cx="1403718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err="1" smtClean="0"/>
              <a:t>ko</a:t>
            </a:r>
            <a:r>
              <a:rPr lang="cs-CZ" sz="3200" dirty="0" smtClean="0"/>
              <a:t> . 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57076" y="3573016"/>
            <a:ext cx="1535998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err="1"/>
              <a:t>š</a:t>
            </a:r>
            <a:r>
              <a:rPr lang="cs-CZ" sz="3200" dirty="0" err="1" smtClean="0"/>
              <a:t>tě</a:t>
            </a:r>
            <a:r>
              <a:rPr lang="cs-CZ" sz="3200" dirty="0" smtClean="0"/>
              <a:t> . .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7076" y="5013176"/>
            <a:ext cx="1229824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. . se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7721" y="2359432"/>
            <a:ext cx="625492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2359432"/>
            <a:ext cx="625492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ně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7721" y="3573016"/>
            <a:ext cx="625492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ě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3573016"/>
            <a:ext cx="625492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58879" y="5013891"/>
            <a:ext cx="625492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ě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92248" y="5013891"/>
            <a:ext cx="625492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</a:t>
            </a:r>
            <a:endParaRPr lang="cs-CZ" sz="2800" dirty="0"/>
          </a:p>
        </p:txBody>
      </p:sp>
      <p:pic>
        <p:nvPicPr>
          <p:cNvPr id="3075" name="Picture 3" descr="C:\Users\PozdenovaL\AppData\Local\Microsoft\Windows\Temporary Internet Files\Content.IE5\K0O7W0UI\MP9001786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245266"/>
            <a:ext cx="1612776" cy="107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ozdenovaL\AppData\Local\Microsoft\Windows\Temporary Internet Files\Content.IE5\S7687CZ2\MP900444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469" y="1995863"/>
            <a:ext cx="1202141" cy="157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ozdenovaL\AppData\Local\Microsoft\Windows\Temporary Internet Files\Content.IE5\AM1I8PN9\MP9004423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290" y="3711417"/>
            <a:ext cx="1979712" cy="131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083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7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-41110" y="-49696"/>
            <a:ext cx="9252520" cy="7245424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7076" y="764704"/>
            <a:ext cx="7125113" cy="92447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slovo, obrázek ti napoví.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53390" y="1944784"/>
            <a:ext cx="4695516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Staráme se o . . . . ..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57076" y="3573016"/>
            <a:ext cx="3420295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Děťátko . . . . ..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7076" y="5013176"/>
            <a:ext cx="4507965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Lodě . . . . . </a:t>
            </a:r>
            <a:r>
              <a:rPr lang="cs-CZ" sz="3200" dirty="0"/>
              <a:t>p</a:t>
            </a:r>
            <a:r>
              <a:rPr lang="cs-CZ" sz="3200" dirty="0" smtClean="0"/>
              <a:t>o moři.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57076" y="2737107"/>
            <a:ext cx="1795684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sněhulák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39787" y="2737107"/>
            <a:ext cx="1167307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štěně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90968" y="4209810"/>
            <a:ext cx="1124026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pláče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43172" y="4209810"/>
            <a:ext cx="129073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hnědý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14825" y="5693056"/>
            <a:ext cx="1276311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letiště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43172" y="5693056"/>
            <a:ext cx="955711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plují</a:t>
            </a:r>
            <a:endParaRPr lang="cs-CZ" sz="2800" dirty="0"/>
          </a:p>
        </p:txBody>
      </p:sp>
      <p:pic>
        <p:nvPicPr>
          <p:cNvPr id="1028" name="Picture 4" descr="C:\Users\PozdenovaL\AppData\Local\Microsoft\Windows\Temporary Internet Files\Content.IE5\S7687CZ2\MP90043374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1" b="2265"/>
          <a:stretch/>
        </p:blipFill>
        <p:spPr bwMode="auto">
          <a:xfrm>
            <a:off x="5748906" y="4915732"/>
            <a:ext cx="2699792" cy="85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ozdenovaL\AppData\Local\Microsoft\Windows\Temporary Internet Files\Content.IE5\K0O7W0UI\MP9004222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667" y="3603170"/>
            <a:ext cx="1835696" cy="121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PozdenovaL\AppData\Local\Microsoft\Windows\Temporary Internet Files\Content.IE5\S7687CZ2\MP900444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445" y="1944784"/>
            <a:ext cx="1202141" cy="157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6248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7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-41110" y="-49696"/>
            <a:ext cx="9252520" cy="7245424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7076" y="764704"/>
            <a:ext cx="7125113" cy="92447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slovo, obrázek ti napoví.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53390" y="1944784"/>
            <a:ext cx="6016391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Štěpánka se těší na . . . . ..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57076" y="3573016"/>
            <a:ext cx="3818674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 . . . . .. </a:t>
            </a:r>
            <a:r>
              <a:rPr lang="cs-CZ" sz="3200" dirty="0"/>
              <a:t>d</a:t>
            </a:r>
            <a:r>
              <a:rPr lang="cs-CZ" sz="3200" dirty="0" smtClean="0"/>
              <a:t>ej Janě.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14824" y="5305563"/>
            <a:ext cx="7308411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Někdy půjdu na návštěvu k . . . . 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57076" y="2737107"/>
            <a:ext cx="824265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sítě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39787" y="2737107"/>
            <a:ext cx="861133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děti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90968" y="4209810"/>
            <a:ext cx="864339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nitě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43172" y="4209810"/>
            <a:ext cx="853119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latě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14824" y="5954666"/>
            <a:ext cx="1135247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klíště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74063" y="5954666"/>
            <a:ext cx="992579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Nině</a:t>
            </a:r>
            <a:endParaRPr lang="cs-CZ" sz="2800" dirty="0"/>
          </a:p>
        </p:txBody>
      </p:sp>
      <p:pic>
        <p:nvPicPr>
          <p:cNvPr id="1031" name="Picture 7" descr="C:\Users\PozdenovaL\AppData\Local\Microsoft\Windows\Temporary Internet Files\Content.IE5\K0O7W0UI\MP9004222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781" y="1922919"/>
            <a:ext cx="1835696" cy="121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ozdenovaL\AppData\Local\Microsoft\Windows\Temporary Internet Files\Content.IE5\K0O7W0UI\MC9002387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981264"/>
            <a:ext cx="1774850" cy="159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ozdenovaL\AppData\Local\Microsoft\Windows\Temporary Internet Files\Content.IE5\K0O7W0UI\MP9004337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603099"/>
            <a:ext cx="1134975" cy="1702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319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7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1009442" y="675724"/>
            <a:ext cx="7125113" cy="9244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539552" y="2060848"/>
            <a:ext cx="8136904" cy="127767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Obrázky – kliparty galerie MS Office 2010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0915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156</TotalTime>
  <Words>184</Words>
  <Application>Microsoft Office PowerPoint</Application>
  <PresentationFormat>Předvádění na obrazovce (4:3)</PresentationFormat>
  <Paragraphs>58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NÁZEV ŠKOLY: ZŠ PARDUBICE - SPOŘILOV AUTOR: MGR. LENKA POZDĚNOVÁ NÁZEV: VY_32_INOVACE_VÝVOJOVÉ PORUCHY UČENÍ              II_17. ČTENÁŘSKÁ GRAMOTNOST – SLABIKY DĚ, TĚ,              NĚ.             TÉMA: ČTENÁŘSKÁ GRAMOTNOST - SLABIKY DĚ, TĚ,             NĚ.  ČÍSLO PROJEKTU:CZ.1.07/1.4.00/21.2349 ANOTACE: TENTO DUM SLOUŽÍ K PROCVIČENÍ ČTENÍ                  S POROZUMĚNÍM. DUM JE PŘEVÁŽNĚ ZAMĚŘEN                  NA ROZVOJ SLOVNÍ ZÁSOBY A  NA PROCVIČENÍ                  ČTENÍ SLOV SE SLABIKAMI DĚ, TĚ, NĚ. KDYŽ DĚTI                  KLIKNOU NA SPRÁVNOU                  SLABIKU, SLABIKA SE ZVĚTŠÍ. KDYŽ KLIKNOU                  NA ŠPATNOU SLABIKU, SLABIKA ZMIZÍ.                     </vt:lpstr>
      <vt:lpstr>Klikni na správnou slabiku a spoj slovo se správným obrázkem.</vt:lpstr>
      <vt:lpstr>Klikni na správné slovo, obrázek ti napoví.</vt:lpstr>
      <vt:lpstr>Klikni na správnou slabiku a spoj slovo se správným obrázkem.</vt:lpstr>
      <vt:lpstr>Klikni na správné slovo, obrázek ti napoví.</vt:lpstr>
      <vt:lpstr>Klikni na správné slovo, obrázek ti napoví.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Pozděnová Lenka</dc:creator>
  <cp:lastModifiedBy>Pozděnová Lenka</cp:lastModifiedBy>
  <cp:revision>20</cp:revision>
  <dcterms:created xsi:type="dcterms:W3CDTF">2013-05-16T17:54:19Z</dcterms:created>
  <dcterms:modified xsi:type="dcterms:W3CDTF">2013-05-22T14:44:51Z</dcterms:modified>
</cp:coreProperties>
</file>