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8" r:id="rId3"/>
    <p:sldId id="259" r:id="rId4"/>
    <p:sldId id="260" r:id="rId5"/>
    <p:sldId id="261" r:id="rId6"/>
    <p:sldId id="264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EE994C-D510-4BA7-AE1A-6D17B57A81E0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3E864D-1D71-494B-9141-EC1E336F50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91649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50F11-B7A4-49D0-AF6B-3B490A6A2EF0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771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50F11-B7A4-49D0-AF6B-3B490A6A2EF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771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50F11-B7A4-49D0-AF6B-3B490A6A2EF0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771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50F11-B7A4-49D0-AF6B-3B490A6A2EF0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77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450F11-B7A4-49D0-AF6B-3B490A6A2EF0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771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74AF-57D5-4B93-BB3E-6544E922943C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B870C-7136-4CE7-B552-474B31785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74AF-57D5-4B93-BB3E-6544E922943C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B870C-7136-4CE7-B552-474B31785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74AF-57D5-4B93-BB3E-6544E922943C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B870C-7136-4CE7-B552-474B31785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74AF-57D5-4B93-BB3E-6544E922943C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B870C-7136-4CE7-B552-474B31785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74AF-57D5-4B93-BB3E-6544E922943C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B870C-7136-4CE7-B552-474B31785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74AF-57D5-4B93-BB3E-6544E922943C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B870C-7136-4CE7-B552-474B31785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74AF-57D5-4B93-BB3E-6544E922943C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B870C-7136-4CE7-B552-474B31785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74AF-57D5-4B93-BB3E-6544E922943C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B870C-7136-4CE7-B552-474B31785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74AF-57D5-4B93-BB3E-6544E922943C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B870C-7136-4CE7-B552-474B31785DC3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74AF-57D5-4B93-BB3E-6544E922943C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B870C-7136-4CE7-B552-474B31785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0C74AF-57D5-4B93-BB3E-6544E922943C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AB870C-7136-4CE7-B552-474B31785D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D0C74AF-57D5-4B93-BB3E-6544E922943C}" type="datetimeFigureOut">
              <a:rPr lang="cs-CZ" smtClean="0"/>
              <a:t>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0AB870C-7136-4CE7-B552-474B31785DC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C:\Users\Lenička\Desktop\SPořilov\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790" y="454612"/>
            <a:ext cx="5753100" cy="14097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Nadpis 4"/>
          <p:cNvSpPr txBox="1">
            <a:spLocks noGrp="1"/>
          </p:cNvSpPr>
          <p:nvPr>
            <p:ph type="ctrTitle"/>
          </p:nvPr>
        </p:nvSpPr>
        <p:spPr>
          <a:xfrm>
            <a:off x="179512" y="2139891"/>
            <a:ext cx="8964488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NÁZEV ŠKOLY: ZŠ PARDUBICE - SPOŘILOV</a:t>
            </a:r>
            <a:br>
              <a:rPr lang="cs-CZ" sz="2000" dirty="0" smtClean="0"/>
            </a:br>
            <a:r>
              <a:rPr lang="cs-CZ" sz="2000" dirty="0" smtClean="0"/>
              <a:t>AUTOR: MGR. LENKA POZDĚNOVÁ</a:t>
            </a:r>
            <a:br>
              <a:rPr lang="cs-CZ" sz="2000" dirty="0" smtClean="0"/>
            </a:br>
            <a:r>
              <a:rPr lang="cs-CZ" sz="2000" dirty="0" smtClean="0"/>
              <a:t>NÁZEV: VY_32_INOVACE_VÝVOJOVÉ PORUCHY UČENÍ </a:t>
            </a:r>
            <a:br>
              <a:rPr lang="cs-CZ" sz="2000" dirty="0" smtClean="0"/>
            </a:br>
            <a:r>
              <a:rPr lang="cs-CZ" sz="2000" dirty="0" smtClean="0"/>
              <a:t>            II_18. ČTENÁŘSKÁ GRAMOTNOST – SLABIKY </a:t>
            </a:r>
            <a:r>
              <a:rPr lang="cs-CZ" sz="2000" dirty="0" smtClean="0"/>
              <a:t>BĚ, PĚ,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VĚ, MĚ</a:t>
            </a:r>
            <a:r>
              <a:rPr lang="cs-CZ" sz="2000" dirty="0" smtClean="0"/>
              <a:t> 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TÉMA: ČTENÁŘSKÁ GRAMOTNOST - SLABIKY </a:t>
            </a:r>
            <a:r>
              <a:rPr lang="cs-CZ" sz="2000" dirty="0" smtClean="0"/>
              <a:t>BĚ, PĚ, VĚ, MĚ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sz="2000" dirty="0" smtClean="0"/>
              <a:t>ČÍSLO PROJEKTU:CZ.1.07/1.4.00/21.2349</a:t>
            </a:r>
            <a:br>
              <a:rPr lang="cs-CZ" sz="2000" dirty="0" smtClean="0"/>
            </a:br>
            <a:r>
              <a:rPr lang="cs-CZ" sz="2000" dirty="0" smtClean="0"/>
              <a:t>ANOTACE: TENTO DUM SLOUŽÍ K PROCVIČENÍ ČTENÍ </a:t>
            </a:r>
            <a:br>
              <a:rPr lang="cs-CZ" sz="2000" dirty="0" smtClean="0"/>
            </a:br>
            <a:r>
              <a:rPr lang="cs-CZ" sz="2000" dirty="0" smtClean="0"/>
              <a:t>                S POROZUMĚNÍM. DUM JE PŘEVÁŽNĚ ZAMĚŘEN </a:t>
            </a:r>
            <a:br>
              <a:rPr lang="cs-CZ" sz="2000" dirty="0" smtClean="0"/>
            </a:br>
            <a:r>
              <a:rPr lang="cs-CZ" sz="2000" dirty="0" smtClean="0"/>
              <a:t>                NA ROZVOJ SLOVNÍ ZÁSOBY A  NA PROCVIČENÍ 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ČTENÍ SLOV SE SLABIKAMI </a:t>
            </a:r>
            <a:r>
              <a:rPr lang="cs-CZ" sz="2000" dirty="0" smtClean="0"/>
              <a:t>BĚ, PĚ, VĚ, MĚ</a:t>
            </a:r>
            <a:r>
              <a:rPr lang="cs-CZ" sz="2000" dirty="0" smtClean="0"/>
              <a:t>. </a:t>
            </a:r>
            <a:r>
              <a:rPr lang="cs-CZ" sz="2000" dirty="0" smtClean="0"/>
              <a:t>KDYŽ DĚTI 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KLIKNOU NA SPRÁVNOU 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SLABIKU, SLABIKA SE ZVĚTŠÍ. KDYŽ KLIKNOU </a:t>
            </a:r>
            <a:br>
              <a:rPr lang="cs-CZ" sz="2000" dirty="0" smtClean="0"/>
            </a:br>
            <a:r>
              <a:rPr lang="cs-CZ" sz="2000" dirty="0"/>
              <a:t> </a:t>
            </a:r>
            <a:r>
              <a:rPr lang="cs-CZ" sz="2000" dirty="0" smtClean="0"/>
              <a:t>               NA ŠPATNOU SLABIKU, SLABIKA ZMIZÍ.</a:t>
            </a:r>
            <a:br>
              <a:rPr lang="cs-CZ" sz="2000" dirty="0" smtClean="0"/>
            </a:br>
            <a:r>
              <a:rPr lang="cs-CZ" sz="2000" dirty="0" smtClean="0"/>
              <a:t>                    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8113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-108520" y="-243408"/>
            <a:ext cx="9252520" cy="7245424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57076" y="764704"/>
            <a:ext cx="7125113" cy="92447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Klikni na správnou slabiku a spoj</a:t>
            </a:r>
            <a:br>
              <a:rPr lang="cs-CZ" dirty="0" smtClean="0"/>
            </a:br>
            <a:r>
              <a:rPr lang="cs-CZ" dirty="0" smtClean="0"/>
              <a:t>slovo se správným obrázkem.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57076" y="2204864"/>
            <a:ext cx="1596912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err="1" smtClean="0"/>
              <a:t>hrá</a:t>
            </a:r>
            <a:r>
              <a:rPr lang="cs-CZ" sz="3200" dirty="0" smtClean="0"/>
              <a:t> . . 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57076" y="3573016"/>
            <a:ext cx="1099981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. . </a:t>
            </a:r>
            <a:r>
              <a:rPr lang="cs-CZ" sz="3200" dirty="0" err="1" smtClean="0"/>
              <a:t>ží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57076" y="5013176"/>
            <a:ext cx="1604927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. . </a:t>
            </a:r>
            <a:r>
              <a:rPr lang="cs-CZ" sz="3200" dirty="0" err="1" smtClean="0"/>
              <a:t>louš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7721" y="2359432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/>
              <a:t>b</a:t>
            </a:r>
            <a:r>
              <a:rPr lang="cs-CZ" sz="2800" dirty="0" err="1" smtClean="0"/>
              <a:t>e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851920" y="2359432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/>
              <a:t>b</a:t>
            </a:r>
            <a:r>
              <a:rPr lang="cs-CZ" sz="2800" dirty="0" err="1" smtClean="0"/>
              <a:t>ě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057721" y="3573016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/>
              <a:t>b</a:t>
            </a:r>
            <a:r>
              <a:rPr lang="cs-CZ" sz="2800" dirty="0" err="1" smtClean="0"/>
              <a:t>ě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51920" y="3573016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/>
              <a:t>b</a:t>
            </a:r>
            <a:r>
              <a:rPr lang="cs-CZ" sz="2800" dirty="0" err="1" smtClean="0"/>
              <a:t>e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057721" y="5043953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be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019343" y="5063503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bě</a:t>
            </a:r>
            <a:endParaRPr lang="cs-CZ" sz="2800" dirty="0"/>
          </a:p>
        </p:txBody>
      </p:sp>
      <p:pic>
        <p:nvPicPr>
          <p:cNvPr id="1026" name="Picture 2" descr="C:\Users\PozdenovaL\AppData\Local\Microsoft\Windows\Temporary Internet Files\Content.IE5\AM1I8PN9\MC9000302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476" y="3815334"/>
            <a:ext cx="1931217" cy="1893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ozdenovaL\AppData\Local\Microsoft\Windows\Temporary Internet Files\Content.IE5\DE4CGPLA\MC900186368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416" y="4662374"/>
            <a:ext cx="1295705" cy="1809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ozdenovaL\AppData\Local\Microsoft\Windows\Temporary Internet Files\Content.IE5\AM1I8PN9\MP90017892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265" y="1856496"/>
            <a:ext cx="2332856" cy="1866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213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7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-108520" y="-243408"/>
            <a:ext cx="9252520" cy="7245424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57076" y="764704"/>
            <a:ext cx="7125113" cy="92447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Klikni na správnou slabiku a spoj</a:t>
            </a:r>
            <a:br>
              <a:rPr lang="cs-CZ" dirty="0" smtClean="0"/>
            </a:br>
            <a:r>
              <a:rPr lang="cs-CZ" dirty="0" smtClean="0"/>
              <a:t>slovo se správným obrázkem.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57076" y="2204864"/>
            <a:ext cx="168026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err="1" smtClean="0"/>
              <a:t>pou</a:t>
            </a:r>
            <a:r>
              <a:rPr lang="cs-CZ" sz="3200" dirty="0" smtClean="0"/>
              <a:t> . . 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57076" y="3573016"/>
            <a:ext cx="1277914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. . na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57076" y="5013176"/>
            <a:ext cx="1503938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. . </a:t>
            </a:r>
            <a:r>
              <a:rPr lang="cs-CZ" sz="3200" dirty="0" err="1" smtClean="0"/>
              <a:t>tice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7721" y="2359432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pe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851920" y="2359432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pě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057721" y="3573016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pě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51920" y="3573016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pe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057721" y="5043953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/>
              <a:t>p</a:t>
            </a:r>
            <a:r>
              <a:rPr lang="cs-CZ" sz="2800" dirty="0" err="1" smtClean="0"/>
              <a:t>e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019343" y="5063503"/>
            <a:ext cx="6222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/>
              <a:t>p</a:t>
            </a:r>
            <a:r>
              <a:rPr lang="cs-CZ" sz="2800" dirty="0" err="1" smtClean="0"/>
              <a:t>ě</a:t>
            </a:r>
            <a:endParaRPr lang="cs-CZ" sz="2800" dirty="0"/>
          </a:p>
        </p:txBody>
      </p:sp>
      <p:pic>
        <p:nvPicPr>
          <p:cNvPr id="2050" name="Picture 2" descr="C:\Users\PozdenovaL\AppData\Local\Microsoft\Windows\Temporary Internet Files\Content.IE5\K0O7W0UI\MC9002321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541416"/>
            <a:ext cx="2196974" cy="215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ozdenovaL\AppData\Local\Microsoft\Windows\Temporary Internet Files\Content.IE5\K0O7W0UI\MP900399639[2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5063503"/>
            <a:ext cx="1193896" cy="1492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PozdenovaL\AppData\Local\Microsoft\Windows\Temporary Internet Files\Content.IE5\DROEFVUN\MP90042277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439058"/>
            <a:ext cx="1637360" cy="1637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709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7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lačítko akce: Vlastní 8">
            <a:hlinkClick r:id="" action="ppaction://noaction" highlightClick="1"/>
          </p:cNvPr>
          <p:cNvSpPr/>
          <p:nvPr/>
        </p:nvSpPr>
        <p:spPr>
          <a:xfrm>
            <a:off x="-83903" y="17950"/>
            <a:ext cx="9252520" cy="7245424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57076" y="764704"/>
            <a:ext cx="7125113" cy="92447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Klikni na správnou slabiku a spoj</a:t>
            </a:r>
            <a:br>
              <a:rPr lang="cs-CZ" dirty="0" smtClean="0"/>
            </a:br>
            <a:r>
              <a:rPr lang="cs-CZ" dirty="0" smtClean="0"/>
              <a:t>slovo se správným obrázkem.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57076" y="2204864"/>
            <a:ext cx="1774845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 . . dec 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57076" y="3573016"/>
            <a:ext cx="1765227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/>
              <a:t>z</a:t>
            </a:r>
            <a:r>
              <a:rPr lang="cs-CZ" sz="3200" dirty="0" smtClean="0"/>
              <a:t>á . . je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57076" y="5013176"/>
            <a:ext cx="1723549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. . </a:t>
            </a:r>
            <a:r>
              <a:rPr lang="cs-CZ" sz="3200" dirty="0" err="1" smtClean="0"/>
              <a:t>trník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7721" y="2359432"/>
            <a:ext cx="607923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ve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851920" y="2359432"/>
            <a:ext cx="611065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vě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057721" y="3573016"/>
            <a:ext cx="611065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vě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51920" y="3573016"/>
            <a:ext cx="607923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ve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057721" y="5043953"/>
            <a:ext cx="607923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/>
              <a:t>v</a:t>
            </a:r>
            <a:r>
              <a:rPr lang="cs-CZ" sz="2800" dirty="0" smtClean="0"/>
              <a:t>e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019343" y="5063503"/>
            <a:ext cx="611065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/>
              <a:t>v</a:t>
            </a:r>
            <a:r>
              <a:rPr lang="cs-CZ" sz="2800" dirty="0" err="1" smtClean="0"/>
              <a:t>ě</a:t>
            </a:r>
            <a:endParaRPr lang="cs-CZ" sz="2800" dirty="0"/>
          </a:p>
        </p:txBody>
      </p:sp>
      <p:pic>
        <p:nvPicPr>
          <p:cNvPr id="3074" name="Picture 2" descr="C:\Users\PozdenovaL\AppData\Local\Microsoft\Windows\Temporary Internet Files\Content.IE5\AVBLVH8T\MC90021669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414828"/>
            <a:ext cx="1513332" cy="1820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PozdenovaL\AppData\Local\Microsoft\Windows\Temporary Internet Files\Content.IE5\9GHLDQBZ\MP90042526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9963" y="2149041"/>
            <a:ext cx="1939689" cy="1292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ozdenovaL\AppData\Local\Microsoft\Windows\Temporary Internet Files\Content.IE5\AVBLVH8T\MP90034168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110191"/>
            <a:ext cx="1357463" cy="1902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0336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7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lačítko akce: Vlastní 7">
            <a:hlinkClick r:id="" action="ppaction://noaction" highlightClick="1"/>
          </p:cNvPr>
          <p:cNvSpPr/>
          <p:nvPr/>
        </p:nvSpPr>
        <p:spPr>
          <a:xfrm>
            <a:off x="0" y="0"/>
            <a:ext cx="9252520" cy="6957392"/>
          </a:xfrm>
          <a:prstGeom prst="actionButtonBlank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57076" y="764704"/>
            <a:ext cx="7125113" cy="92447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Klikni na správnou slabiku a spoj</a:t>
            </a:r>
            <a:br>
              <a:rPr lang="cs-CZ" dirty="0" smtClean="0"/>
            </a:br>
            <a:r>
              <a:rPr lang="cs-CZ" dirty="0" smtClean="0"/>
              <a:t>slovo se správným obrázkem.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57076" y="2204864"/>
            <a:ext cx="1454244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 . . </a:t>
            </a:r>
            <a:r>
              <a:rPr lang="cs-CZ" sz="3200" dirty="0" err="1" smtClean="0"/>
              <a:t>síc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57076" y="3573016"/>
            <a:ext cx="1107996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. . </a:t>
            </a:r>
            <a:r>
              <a:rPr lang="cs-CZ" sz="3200" dirty="0" err="1" smtClean="0"/>
              <a:t>tr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57076" y="5013176"/>
            <a:ext cx="1394934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. . sto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7721" y="2359432"/>
            <a:ext cx="74732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me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019343" y="2359432"/>
            <a:ext cx="74732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mě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057721" y="3573016"/>
            <a:ext cx="74732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 smtClean="0"/>
              <a:t>me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956826" y="3573016"/>
            <a:ext cx="74732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mě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057721" y="5043953"/>
            <a:ext cx="74732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err="1"/>
              <a:t>m</a:t>
            </a:r>
            <a:r>
              <a:rPr lang="cs-CZ" sz="2800" dirty="0" err="1" smtClean="0"/>
              <a:t>e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019343" y="5063503"/>
            <a:ext cx="74732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/>
              <a:t>m</a:t>
            </a:r>
            <a:r>
              <a:rPr lang="cs-CZ" sz="2800" dirty="0" smtClean="0"/>
              <a:t>ě</a:t>
            </a:r>
            <a:endParaRPr lang="cs-CZ" sz="2800" dirty="0"/>
          </a:p>
        </p:txBody>
      </p:sp>
      <p:pic>
        <p:nvPicPr>
          <p:cNvPr id="4098" name="Picture 2" descr="C:\Users\PozdenovaL\AppData\Local\Microsoft\Windows\Temporary Internet Files\Content.IE5\9GHLDQBZ\MC9000831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869160"/>
            <a:ext cx="1819656" cy="1784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PozdenovaL\AppData\Local\Microsoft\Windows\Temporary Internet Files\Content.IE5\AVBLVH8T\MC90043384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829" y="1456906"/>
            <a:ext cx="1922398" cy="192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PozdenovaL\AppData\Local\Microsoft\Windows\Temporary Internet Files\Content.IE5\WPSDZZXU\MP900442295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1" y="2882653"/>
            <a:ext cx="2510497" cy="1673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930876" y="4183671"/>
            <a:ext cx="22129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Toronto v Kanadě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16738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7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57076" y="764704"/>
            <a:ext cx="7125113" cy="924475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dirty="0" smtClean="0"/>
              <a:t>Klikni na správné slovo.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57076" y="3429000"/>
            <a:ext cx="3433953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PLEJEME  . . . . 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57076" y="4727553"/>
            <a:ext cx="6999032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HRABĚNKA  je paní, která . . . . .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57076" y="2741541"/>
            <a:ext cx="1056700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pleje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851920" y="2787293"/>
            <a:ext cx="1125629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zpívá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057076" y="4050244"/>
            <a:ext cx="1518044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rostliny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852098" y="4017440"/>
            <a:ext cx="162576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zvířátka</a:t>
            </a:r>
            <a:endParaRPr lang="cs-CZ" sz="28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1057076" y="5305563"/>
            <a:ext cx="4718086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800" dirty="0" smtClean="0"/>
              <a:t>Často pracuje s hráběmi.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1023540" y="5834801"/>
            <a:ext cx="4145687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400" dirty="0" smtClean="0"/>
              <a:t>Hraběnka je paní,</a:t>
            </a:r>
          </a:p>
          <a:p>
            <a:r>
              <a:rPr lang="cs-CZ" sz="2400" dirty="0" smtClean="0"/>
              <a:t>která má šlechtický titul.</a:t>
            </a:r>
            <a:endParaRPr lang="cs-CZ" sz="2400" dirty="0"/>
          </a:p>
        </p:txBody>
      </p:sp>
      <p:pic>
        <p:nvPicPr>
          <p:cNvPr id="5122" name="Picture 2" descr="C:\Users\PozdenovaL\AppData\Local\Microsoft\Windows\Temporary Internet Files\Content.IE5\DROEFVUN\MP90042258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241667" y="0"/>
            <a:ext cx="1902331" cy="286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057076" y="2204864"/>
            <a:ext cx="7063152" cy="58477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3200" dirty="0" smtClean="0"/>
              <a:t>PĚJE znamená, že někdo . . . . . 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82332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7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3"/>
          <p:cNvSpPr txBox="1">
            <a:spLocks/>
          </p:cNvSpPr>
          <p:nvPr/>
        </p:nvSpPr>
        <p:spPr>
          <a:xfrm>
            <a:off x="1009442" y="675724"/>
            <a:ext cx="7125113" cy="92447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600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CITACE</a:t>
            </a:r>
            <a:endParaRPr lang="cs-CZ" sz="3600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539552" y="2060848"/>
            <a:ext cx="8136904" cy="127767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400" dirty="0" smtClean="0"/>
              <a:t>Obrázky – kliparty galerie MS Office 2010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6337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127</TotalTime>
  <Words>158</Words>
  <Application>Microsoft Office PowerPoint</Application>
  <PresentationFormat>Předvádění na obrazovce (4:3)</PresentationFormat>
  <Paragraphs>60</Paragraphs>
  <Slides>7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Spring</vt:lpstr>
      <vt:lpstr>NÁZEV ŠKOLY: ZŠ PARDUBICE - SPOŘILOV AUTOR: MGR. LENKA POZDĚNOVÁ NÁZEV: VY_32_INOVACE_VÝVOJOVÉ PORUCHY UČENÍ              II_18. ČTENÁŘSKÁ GRAMOTNOST – SLABIKY BĚ, PĚ,             VĚ, MĚ  TÉMA: ČTENÁŘSKÁ GRAMOTNOST - SLABIKY BĚ, PĚ, VĚ, MĚ ČÍSLO PROJEKTU:CZ.1.07/1.4.00/21.2349 ANOTACE: TENTO DUM SLOUŽÍ K PROCVIČENÍ ČTENÍ                  S POROZUMĚNÍM. DUM JE PŘEVÁŽNĚ ZAMĚŘEN                  NA ROZVOJ SLOVNÍ ZÁSOBY A  NA PROCVIČENÍ                  ČTENÍ SLOV SE SLABIKAMI BĚ, PĚ, VĚ, MĚ. KDYŽ DĚTI                  KLIKNOU NA SPRÁVNOU                  SLABIKU, SLABIKA SE ZVĚTŠÍ. KDYŽ KLIKNOU                  NA ŠPATNOU SLABIKU, SLABIKA ZMIZÍ.                     </vt:lpstr>
      <vt:lpstr>Klikni na správnou slabiku a spoj slovo se správným obrázkem.</vt:lpstr>
      <vt:lpstr>Klikni na správnou slabiku a spoj slovo se správným obrázkem.</vt:lpstr>
      <vt:lpstr>Klikni na správnou slabiku a spoj slovo se správným obrázkem.</vt:lpstr>
      <vt:lpstr>Klikni na správnou slabiku a spoj slovo se správným obrázkem.</vt:lpstr>
      <vt:lpstr>Klikni na správné slovo.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Pozděnová Lenka</dc:creator>
  <cp:lastModifiedBy>Pozděnová Lenka</cp:lastModifiedBy>
  <cp:revision>13</cp:revision>
  <dcterms:created xsi:type="dcterms:W3CDTF">2013-05-22T14:35:12Z</dcterms:created>
  <dcterms:modified xsi:type="dcterms:W3CDTF">2013-06-01T14:48:04Z</dcterms:modified>
</cp:coreProperties>
</file>