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7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VY_32_INOVACE_05_Konverzace v Aj 6.ročník_</a:t>
          </a:r>
        </a:p>
        <a:p>
          <a:pPr algn="l" rtl="0"/>
          <a:r>
            <a:rPr lang="cs-CZ" sz="2000" baseline="0" dirty="0" err="1" smtClean="0"/>
            <a:t>Exotic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Téma:Exotic</a:t>
          </a:r>
          <a:r>
            <a:rPr lang="cs-CZ" sz="2000" dirty="0" smtClean="0"/>
            <a:t>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29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417" custLinFactNeighborY="2304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417" custLinFactNeighborY="4162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80188D-AB29-42C6-A0DE-DCCE8100EDC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C0CF50-E226-45F5-97F9-FD43F2C5A301}" type="presOf" srcId="{757F3AB3-0718-4624-B441-E567A8F0AB56}" destId="{333A1088-737F-45CB-B68E-254E46348037}" srcOrd="0" destOrd="0" presId="urn:microsoft.com/office/officeart/2005/8/layout/target3"/>
    <dgm:cxn modelId="{4CE82D28-2115-4271-882C-BCFCA309C9B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0F5719-FC65-43F2-B400-3F406D10C739}" type="presOf" srcId="{4C35D32F-0EAB-4CD7-82EE-45574DC2A586}" destId="{8BEBB6EC-1DAA-4CAC-8A25-BC0FCBD5DBD5}" srcOrd="0" destOrd="0" presId="urn:microsoft.com/office/officeart/2005/8/layout/target3"/>
    <dgm:cxn modelId="{D2B821D3-15BC-45F0-AAC2-9B6719B99669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FAC099-5554-48D1-8FD8-6B360C65B9F5}" type="presOf" srcId="{D1B46980-6531-4606-95E6-44980827E919}" destId="{2BE915AB-18AA-4053-B92C-3BFC9ED204BB}" srcOrd="1" destOrd="0" presId="urn:microsoft.com/office/officeart/2005/8/layout/target3"/>
    <dgm:cxn modelId="{82E00A12-BD9F-4D56-9ADA-E1FFCB2FA702}" type="presOf" srcId="{D8197B8C-B260-4A16-BDF4-0947B075E274}" destId="{25B08C86-7E15-44DC-BE7F-FFB55DD49D12}" srcOrd="0" destOrd="0" presId="urn:microsoft.com/office/officeart/2005/8/layout/target3"/>
    <dgm:cxn modelId="{98CD6AA6-F953-4B49-ADB6-C74757B7BB90}" type="presOf" srcId="{B651F6E3-6281-48DB-9319-2AEAFDAE7572}" destId="{619D679B-A015-4ECF-8348-D1034C574F40}" srcOrd="0" destOrd="0" presId="urn:microsoft.com/office/officeart/2005/8/layout/target3"/>
    <dgm:cxn modelId="{F232DCBB-E189-4B6C-8C85-66D79ED7128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2FE425-0713-42AF-AB89-A08493373DEA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7C32C50-69D5-4D39-ADEA-9D2A49294A5D}" type="presOf" srcId="{D1D4F407-5343-4D3F-B5B9-D407B03CAEB4}" destId="{AED2198E-93D5-4001-81B4-73124B309672}" srcOrd="1" destOrd="0" presId="urn:microsoft.com/office/officeart/2005/8/layout/target3"/>
    <dgm:cxn modelId="{CBB6988B-6F3B-4819-8911-13DB2D909F79}" type="presParOf" srcId="{333A1088-737F-45CB-B68E-254E46348037}" destId="{F5ABB229-8D3B-4694-996A-96F23CF14429}" srcOrd="0" destOrd="0" presId="urn:microsoft.com/office/officeart/2005/8/layout/target3"/>
    <dgm:cxn modelId="{9DC55425-29F8-4F7D-9147-7EC31B8E1211}" type="presParOf" srcId="{333A1088-737F-45CB-B68E-254E46348037}" destId="{F41139FD-01EE-4571-8B17-4FB00FC51163}" srcOrd="1" destOrd="0" presId="urn:microsoft.com/office/officeart/2005/8/layout/target3"/>
    <dgm:cxn modelId="{1565D953-2727-491D-B017-F4F4B7151E67}" type="presParOf" srcId="{333A1088-737F-45CB-B68E-254E46348037}" destId="{D005CE8C-CC26-4C3E-AC11-E15060ECD759}" srcOrd="2" destOrd="0" presId="urn:microsoft.com/office/officeart/2005/8/layout/target3"/>
    <dgm:cxn modelId="{8BF97E48-0EBA-4118-A41A-8A785E083738}" type="presParOf" srcId="{333A1088-737F-45CB-B68E-254E46348037}" destId="{2C702D82-9B77-49B7-9568-BB8EB47C3372}" srcOrd="3" destOrd="0" presId="urn:microsoft.com/office/officeart/2005/8/layout/target3"/>
    <dgm:cxn modelId="{A7CD1665-1DD6-4237-94F9-CB0408D3BCA1}" type="presParOf" srcId="{333A1088-737F-45CB-B68E-254E46348037}" destId="{A52A0455-90FF-4808-ABD0-F02540D31D5A}" srcOrd="4" destOrd="0" presId="urn:microsoft.com/office/officeart/2005/8/layout/target3"/>
    <dgm:cxn modelId="{F52DAA61-1E66-43A3-95AE-3A3ABF175184}" type="presParOf" srcId="{333A1088-737F-45CB-B68E-254E46348037}" destId="{6140AFEC-043D-4C43-A2F9-D0F5331DF3A3}" srcOrd="5" destOrd="0" presId="urn:microsoft.com/office/officeart/2005/8/layout/target3"/>
    <dgm:cxn modelId="{98D4AD2F-06C0-4234-97EE-13A33999F79A}" type="presParOf" srcId="{333A1088-737F-45CB-B68E-254E46348037}" destId="{9358AC05-5D7D-4327-9F80-1AD486AEA664}" srcOrd="6" destOrd="0" presId="urn:microsoft.com/office/officeart/2005/8/layout/target3"/>
    <dgm:cxn modelId="{03693F57-F2CE-486E-A628-561DCEE715A9}" type="presParOf" srcId="{333A1088-737F-45CB-B68E-254E46348037}" destId="{313FC574-E1CD-4FB4-B054-0B805CE0447D}" srcOrd="7" destOrd="0" presId="urn:microsoft.com/office/officeart/2005/8/layout/target3"/>
    <dgm:cxn modelId="{FDEADD13-3256-41CA-B954-6DE426A71891}" type="presParOf" srcId="{333A1088-737F-45CB-B68E-254E46348037}" destId="{619D679B-A015-4ECF-8348-D1034C574F40}" srcOrd="8" destOrd="0" presId="urn:microsoft.com/office/officeart/2005/8/layout/target3"/>
    <dgm:cxn modelId="{0E6ECC1C-C797-48C8-9CE5-28EBEB653356}" type="presParOf" srcId="{333A1088-737F-45CB-B68E-254E46348037}" destId="{322283A8-4A27-4CDA-BAE3-F381106A9174}" srcOrd="9" destOrd="0" presId="urn:microsoft.com/office/officeart/2005/8/layout/target3"/>
    <dgm:cxn modelId="{F46B1ADC-E096-4691-A57A-6B76E3140675}" type="presParOf" srcId="{333A1088-737F-45CB-B68E-254E46348037}" destId="{FFC9F71D-1B4F-4AD9-A4A6-86ADEFC8AF5C}" srcOrd="10" destOrd="0" presId="urn:microsoft.com/office/officeart/2005/8/layout/target3"/>
    <dgm:cxn modelId="{6B1341FB-0336-427B-B8B6-2B588604C335}" type="presParOf" srcId="{333A1088-737F-45CB-B68E-254E46348037}" destId="{25B08C86-7E15-44DC-BE7F-FFB55DD49D12}" srcOrd="11" destOrd="0" presId="urn:microsoft.com/office/officeart/2005/8/layout/target3"/>
    <dgm:cxn modelId="{74E07CD3-CB56-411F-9A0F-CBF013A8E8CC}" type="presParOf" srcId="{333A1088-737F-45CB-B68E-254E46348037}" destId="{76644BE8-9D7C-4C09-B250-3D10AF48CBB7}" srcOrd="12" destOrd="0" presId="urn:microsoft.com/office/officeart/2005/8/layout/target3"/>
    <dgm:cxn modelId="{C5B1C957-E00D-4A9B-AB55-F4E1743B2D9A}" type="presParOf" srcId="{333A1088-737F-45CB-B68E-254E46348037}" destId="{EE85B701-7295-41C0-BA7A-34D3756A2AE6}" srcOrd="13" destOrd="0" presId="urn:microsoft.com/office/officeart/2005/8/layout/target3"/>
    <dgm:cxn modelId="{4B6A69DA-1CF7-4BA7-9165-F01224DA2F00}" type="presParOf" srcId="{333A1088-737F-45CB-B68E-254E46348037}" destId="{8BEBB6EC-1DAA-4CAC-8A25-BC0FCBD5DBD5}" srcOrd="14" destOrd="0" presId="urn:microsoft.com/office/officeart/2005/8/layout/target3"/>
    <dgm:cxn modelId="{871E3966-D131-49E7-AE34-E7BDB49A21DF}" type="presParOf" srcId="{333A1088-737F-45CB-B68E-254E46348037}" destId="{AED2198E-93D5-4001-81B4-73124B309672}" srcOrd="15" destOrd="0" presId="urn:microsoft.com/office/officeart/2005/8/layout/target3"/>
    <dgm:cxn modelId="{F000D09E-010C-4723-A0DE-10BD1BA3E9A4}" type="presParOf" srcId="{333A1088-737F-45CB-B68E-254E46348037}" destId="{2BE915AB-18AA-4053-B92C-3BFC9ED204BB}" srcOrd="16" destOrd="0" presId="urn:microsoft.com/office/officeart/2005/8/layout/target3"/>
    <dgm:cxn modelId="{0B94899B-99B5-4560-8545-F8FA18726CEE}" type="presParOf" srcId="{333A1088-737F-45CB-B68E-254E46348037}" destId="{6BB5E863-4638-4E1D-BFDE-399D028AC4ED}" srcOrd="17" destOrd="0" presId="urn:microsoft.com/office/officeart/2005/8/layout/target3"/>
    <dgm:cxn modelId="{13B5375F-F730-43D0-B7A2-063C668FFAAF}" type="presParOf" srcId="{333A1088-737F-45CB-B68E-254E46348037}" destId="{5A5FFA88-C948-4069-8E93-59FA12366E83}" srcOrd="18" destOrd="0" presId="urn:microsoft.com/office/officeart/2005/8/layout/target3"/>
    <dgm:cxn modelId="{F912F1EC-E773-4442-BACC-BC957976DD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24147" y="936097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VY_32_INOVACE_05_Konverzace v Aj 6.ročník_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err="1" smtClean="0"/>
            <a:t>Exotic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animals</a:t>
          </a:r>
          <a:endParaRPr lang="cs-CZ" sz="2000" kern="1200" dirty="0"/>
        </a:p>
      </dsp:txBody>
      <dsp:txXfrm>
        <a:off x="1224147" y="936097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56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Téma:Exotic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273857" y="1440156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800198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800198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613A3E-CA3F-4F58-9E08-10E6F297F53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ACBAB3-8646-4069-AF3C-5A535269BE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382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966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1626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990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547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392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500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1321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3274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3515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5076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CBAB3-8646-4069-AF3C-5A535269BE9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206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B24581-29BE-437B-A831-E53F26714FF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5FBB82-4824-442E-81E1-AF5F3E4F8E5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10" Type="http://schemas.openxmlformats.org/officeDocument/2006/relationships/image" Target="../media/image24.wmf"/><Relationship Id="rId4" Type="http://schemas.openxmlformats.org/officeDocument/2006/relationships/image" Target="../media/image19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557866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620688"/>
            <a:ext cx="784349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Konverzace v Aj 6. ročník – Exotická zvířata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Přiřazování slov k obrázkům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Hádanky </a:t>
            </a:r>
            <a:r>
              <a:rPr lang="cs-CZ" sz="2800" dirty="0" smtClean="0"/>
              <a:t>– podle popisu poznat exotická </a:t>
            </a:r>
            <a:r>
              <a:rPr lang="cs-CZ" sz="2800" dirty="0" smtClean="0"/>
              <a:t>zvířata</a:t>
            </a:r>
          </a:p>
          <a:p>
            <a:r>
              <a:rPr lang="cs-CZ" sz="2800" dirty="0" smtClean="0"/>
              <a:t>     (kontrola kliknutím)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Křížovka – exotická zvířata (lze vytisknout pro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každého žáka)</a:t>
            </a:r>
          </a:p>
          <a:p>
            <a:endParaRPr lang="cs-CZ" sz="2800" dirty="0"/>
          </a:p>
          <a:p>
            <a:r>
              <a:rPr lang="cs-CZ" sz="2800" dirty="0" smtClean="0"/>
              <a:t>- Pomůcky: fixy pro interaktivní tabuli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851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287450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Exotic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animals</a:t>
            </a: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/>
          </a:p>
        </p:txBody>
      </p:sp>
      <p:pic>
        <p:nvPicPr>
          <p:cNvPr id="1026" name="Picture 2" descr="C:\Users\Milan\AppData\Local\Microsoft\Windows\Temporary Internet Files\Content.IE5\FZLVGEQK\MP9001490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849"/>
            <a:ext cx="2692797" cy="17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lan\AppData\Local\Microsoft\Windows\Temporary Internet Files\Content.IE5\L6CZ0HAP\MP90017873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512" y="195466"/>
            <a:ext cx="2692796" cy="180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lan\AppData\Local\Microsoft\Windows\Temporary Internet Files\Content.IE5\AB27PURH\MP9004038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637" y="2049912"/>
            <a:ext cx="2375131" cy="237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lan\AppData\Local\Microsoft\Windows\Temporary Internet Files\Content.IE5\GE86GTP2\MP90018032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023219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lan\AppData\Local\Microsoft\Windows\Temporary Internet Files\Content.IE5\FZLVGEQK\MP90018049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2100256" cy="33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ilan\AppData\Local\Microsoft\Windows\Temporary Internet Files\Content.IE5\L6CZ0HAP\MP900403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168" y="28229"/>
            <a:ext cx="2958832" cy="197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ilan\AppData\Local\Microsoft\Windows\Temporary Internet Files\Content.IE5\AB27PURH\MP900180704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768" y="4456112"/>
            <a:ext cx="3657600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ilan\AppData\Local\Microsoft\Windows\Temporary Internet Files\Content.IE5\GE86GTP2\MP900180638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700" y="4492018"/>
            <a:ext cx="3194168" cy="20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20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873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Matching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pictures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with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right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names</a:t>
            </a:r>
            <a:endParaRPr lang="cs-CZ" sz="2800" b="1" u="sng" dirty="0"/>
          </a:p>
        </p:txBody>
      </p:sp>
      <p:pic>
        <p:nvPicPr>
          <p:cNvPr id="2050" name="Picture 2" descr="C:\Users\Milan\AppData\Local\Microsoft\Windows\Temporary Internet Files\Content.IE5\AB27PURH\MP9004038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1" y="1400189"/>
            <a:ext cx="2166827" cy="144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an\AppData\Local\Microsoft\Windows\Temporary Internet Files\Content.IE5\GE86GTP2\MP9001807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773" y="1338727"/>
            <a:ext cx="2260848" cy="148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lan\AppData\Local\Microsoft\Windows\Temporary Internet Files\Content.IE5\AB27PURH\MP9001806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206" y="1400189"/>
            <a:ext cx="2327042" cy="152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lan\AppData\Local\Microsoft\Windows\Temporary Internet Files\Content.IE5\L6CZ0HAP\MP9001803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285" y="1367045"/>
            <a:ext cx="2332855" cy="1531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lan\AppData\Local\Microsoft\Windows\Temporary Internet Files\Content.IE5\AB27PURH\MP90026253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221088"/>
            <a:ext cx="2504105" cy="166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ilan\AppData\Local\Microsoft\Windows\Temporary Internet Files\Content.IE5\AB27PURH\MP900178731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698" y="4187185"/>
            <a:ext cx="2542251" cy="170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ilan\AppData\Local\Microsoft\Windows\Temporary Internet Files\Content.IE5\GE86GTP2\MP9004038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949" y="4187185"/>
            <a:ext cx="1602647" cy="160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Milan\AppData\Local\Microsoft\Windows\Temporary Internet Files\Content.IE5\AB27PURH\MP90043180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789" y="4221088"/>
            <a:ext cx="2385397" cy="160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531" y="3212976"/>
            <a:ext cx="853458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rgbClr val="7030A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elephant</a:t>
            </a:r>
            <a:r>
              <a:rPr lang="cs-CZ" sz="2800" b="1" dirty="0" smtClean="0">
                <a:solidFill>
                  <a:srgbClr val="FF0000"/>
                </a:solidFill>
              </a:rPr>
              <a:t>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hippo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lion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rhino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531" y="65973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1896" y="6341596"/>
            <a:ext cx="96307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ebra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giraffe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tiger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monkey</a:t>
            </a:r>
            <a:r>
              <a:rPr lang="cs-CZ" sz="2800" b="1" dirty="0" smtClean="0">
                <a:solidFill>
                  <a:srgbClr val="FF0000"/>
                </a:solidFill>
              </a:rPr>
              <a:t>   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92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ilan\AppData\Local\Microsoft\Windows\Temporary Internet Files\Content.IE5\L6CZ0HAP\MP9001806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" y="624471"/>
            <a:ext cx="2173450" cy="142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lan\AppData\Local\Microsoft\Windows\Temporary Internet Files\Content.IE5\FZLVGEQK\MP9004243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466" y="452726"/>
            <a:ext cx="2414964" cy="160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ilan\AppData\Local\Microsoft\Windows\Temporary Internet Files\Content.IE5\GE86GTP2\MC9003379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741" y="452726"/>
            <a:ext cx="1982690" cy="15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ilan\AppData\Local\Microsoft\Windows\Temporary Internet Files\Content.IE5\L6CZ0HAP\MP90017996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120" y="363137"/>
            <a:ext cx="2548880" cy="1673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ilan\AppData\Local\Microsoft\Windows\Temporary Internet Files\Content.IE5\FZLVGEQK\MP9004033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7" y="3244768"/>
            <a:ext cx="1584176" cy="237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ilan\AppData\Local\Microsoft\Windows\Temporary Internet Files\Content.IE5\GE86GTP2\MP9001804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641" y="3267262"/>
            <a:ext cx="1486066" cy="235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ilan\AppData\Local\Microsoft\Windows\Temporary Internet Files\Content.IE5\AB27PURH\MP90026296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114" y="3275021"/>
            <a:ext cx="2317616" cy="233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Milan\AppData\Local\Microsoft\Windows\Temporary Internet Files\Content.IE5\L6CZ0HAP\MC9003323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962" y="3275021"/>
            <a:ext cx="3580580" cy="234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916832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anda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donkey</a:t>
            </a:r>
            <a:r>
              <a:rPr lang="cs-CZ" sz="2800" b="1" dirty="0" smtClean="0">
                <a:solidFill>
                  <a:srgbClr val="FF0000"/>
                </a:solidFill>
              </a:rPr>
              <a:t>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camel</a:t>
            </a:r>
            <a:r>
              <a:rPr lang="cs-CZ" sz="2800" b="1" dirty="0" smtClean="0">
                <a:solidFill>
                  <a:srgbClr val="FF0000"/>
                </a:solidFill>
              </a:rPr>
              <a:t>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kangaroo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165304"/>
            <a:ext cx="8058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p</a:t>
            </a:r>
            <a:r>
              <a:rPr lang="cs-CZ" sz="2800" b="1" dirty="0" err="1" smtClean="0">
                <a:solidFill>
                  <a:srgbClr val="FF0000"/>
                </a:solidFill>
              </a:rPr>
              <a:t>arrot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seal</a:t>
            </a:r>
            <a:r>
              <a:rPr lang="cs-CZ" sz="2800" b="1" dirty="0" smtClean="0">
                <a:solidFill>
                  <a:srgbClr val="FF0000"/>
                </a:solidFill>
              </a:rPr>
              <a:t>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whale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penguin</a:t>
            </a:r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2" name="Picture 8" descr="C:\Users\Milan\AppData\Local\Microsoft\Windows\Temporary Internet Files\Content.IE5\FZLVGEQK\MP9004033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47" y="3397168"/>
            <a:ext cx="1584176" cy="237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38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Guess</a:t>
            </a:r>
            <a:r>
              <a:rPr lang="cs-CZ" sz="2800" dirty="0" smtClean="0">
                <a:solidFill>
                  <a:srgbClr val="FF0000"/>
                </a:solidFill>
              </a:rPr>
              <a:t>,  </a:t>
            </a:r>
            <a:r>
              <a:rPr lang="cs-CZ" sz="2800" dirty="0" err="1" smtClean="0">
                <a:solidFill>
                  <a:srgbClr val="FF0000"/>
                </a:solidFill>
              </a:rPr>
              <a:t>read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description</a:t>
            </a:r>
            <a:r>
              <a:rPr lang="cs-CZ" sz="2800" dirty="0" smtClean="0">
                <a:solidFill>
                  <a:srgbClr val="FF0000"/>
                </a:solidFill>
              </a:rPr>
              <a:t>.  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err="1" smtClean="0">
                <a:solidFill>
                  <a:srgbClr val="FF0000"/>
                </a:solidFill>
              </a:rPr>
              <a:t>What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exotic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animals</a:t>
            </a:r>
            <a:r>
              <a:rPr lang="cs-CZ" sz="2800" dirty="0" smtClean="0">
                <a:solidFill>
                  <a:srgbClr val="FF0000"/>
                </a:solidFill>
              </a:rPr>
              <a:t>  are  these?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88684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Australia</a:t>
            </a:r>
            <a:r>
              <a:rPr lang="cs-CZ" sz="2800" dirty="0" smtClean="0"/>
              <a:t>. </a:t>
            </a:r>
            <a:r>
              <a:rPr lang="cs-CZ" sz="2800" dirty="0" err="1" smtClean="0"/>
              <a:t>Females</a:t>
            </a:r>
            <a:r>
              <a:rPr lang="cs-CZ" sz="2800" dirty="0" smtClean="0"/>
              <a:t> </a:t>
            </a:r>
            <a:r>
              <a:rPr lang="cs-CZ" sz="2800" dirty="0" err="1" smtClean="0"/>
              <a:t>carry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babies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pouch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jump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eats</a:t>
            </a:r>
            <a:r>
              <a:rPr lang="cs-CZ" sz="2800" dirty="0" smtClean="0"/>
              <a:t> </a:t>
            </a:r>
            <a:r>
              <a:rPr lang="cs-CZ" sz="2800" dirty="0" err="1" smtClean="0"/>
              <a:t>grass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" name="Picture 2" descr="C:\Users\Milan\AppData\Local\Microsoft\Windows\Temporary Internet Files\Content.IE5\L6CZ0HAP\MP9001806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37112"/>
            <a:ext cx="2392764" cy="157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48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90177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bird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cold</a:t>
            </a:r>
            <a:r>
              <a:rPr lang="cs-CZ" sz="2800" dirty="0" smtClean="0"/>
              <a:t> </a:t>
            </a:r>
            <a:r>
              <a:rPr lang="cs-CZ" sz="2800" dirty="0" err="1" smtClean="0"/>
              <a:t>countries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ice</a:t>
            </a:r>
            <a:r>
              <a:rPr lang="cs-CZ" sz="2800" dirty="0" smtClean="0"/>
              <a:t> and</a:t>
            </a:r>
          </a:p>
          <a:p>
            <a:r>
              <a:rPr lang="cs-CZ" sz="2800" dirty="0" err="1"/>
              <a:t>s</a:t>
            </a:r>
            <a:r>
              <a:rPr lang="cs-CZ" sz="2800" dirty="0" err="1" smtClean="0"/>
              <a:t>now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black</a:t>
            </a:r>
            <a:r>
              <a:rPr lang="cs-CZ" sz="2800" dirty="0" smtClean="0"/>
              <a:t> and </a:t>
            </a:r>
            <a:r>
              <a:rPr lang="cs-CZ" sz="2800" dirty="0" err="1" smtClean="0"/>
              <a:t>white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dirty="0" smtClean="0"/>
              <a:t>3)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animal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water</a:t>
            </a:r>
            <a:r>
              <a:rPr lang="cs-CZ" sz="2800" dirty="0" smtClean="0"/>
              <a:t> in </a:t>
            </a:r>
            <a:r>
              <a:rPr lang="cs-CZ" sz="2800" dirty="0" err="1" smtClean="0"/>
              <a:t>oceans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similar</a:t>
            </a:r>
            <a:r>
              <a:rPr lang="cs-CZ" sz="2800" dirty="0" smtClean="0"/>
              <a:t> to </a:t>
            </a:r>
            <a:r>
              <a:rPr lang="cs-CZ" sz="2800" dirty="0" err="1" smtClean="0"/>
              <a:t>fish</a:t>
            </a:r>
            <a:r>
              <a:rPr lang="cs-CZ" sz="2800" dirty="0" smtClean="0"/>
              <a:t>. But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mammal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Picture 8" descr="C:\Users\Milan\AppData\Local\Microsoft\Windows\Temporary Internet Files\Content.IE5\FZLVGEQK\MP9004033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1628800"/>
            <a:ext cx="134480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Milan\AppData\Local\Microsoft\Windows\Temporary Internet Files\Content.IE5\L6CZ0HAP\MC90033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13176"/>
            <a:ext cx="2451066" cy="160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81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48680"/>
            <a:ext cx="842737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</a:t>
            </a:r>
            <a:r>
              <a:rPr lang="cs-CZ" sz="2800" dirty="0"/>
              <a:t>i</a:t>
            </a:r>
            <a:r>
              <a:rPr lang="cs-CZ" sz="2800" dirty="0" smtClean="0"/>
              <a:t>n </a:t>
            </a:r>
            <a:r>
              <a:rPr lang="cs-CZ" sz="2800" dirty="0" err="1" smtClean="0"/>
              <a:t>Africa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hunts</a:t>
            </a:r>
            <a:r>
              <a:rPr lang="cs-CZ" sz="2800" dirty="0" smtClean="0"/>
              <a:t> </a:t>
            </a:r>
            <a:r>
              <a:rPr lang="cs-CZ" sz="2800" dirty="0" err="1" smtClean="0"/>
              <a:t>other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king</a:t>
            </a:r>
          </a:p>
          <a:p>
            <a:r>
              <a:rPr lang="cs-CZ" sz="2800" dirty="0" err="1"/>
              <a:t>o</a:t>
            </a:r>
            <a:r>
              <a:rPr lang="cs-CZ" sz="2800" dirty="0" err="1" smtClean="0"/>
              <a:t>f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5)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Asia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eats</a:t>
            </a:r>
            <a:r>
              <a:rPr lang="cs-CZ" sz="2800" dirty="0" smtClean="0"/>
              <a:t> </a:t>
            </a:r>
            <a:r>
              <a:rPr lang="cs-CZ" sz="2800" dirty="0" err="1" smtClean="0"/>
              <a:t>bamboo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black</a:t>
            </a:r>
            <a:r>
              <a:rPr lang="cs-CZ" sz="2800" dirty="0" smtClean="0"/>
              <a:t> and </a:t>
            </a:r>
            <a:r>
              <a:rPr lang="cs-CZ" sz="2800" dirty="0" err="1" smtClean="0"/>
              <a:t>white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6)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Africa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grey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long </a:t>
            </a:r>
            <a:r>
              <a:rPr lang="cs-CZ" sz="2800" dirty="0" err="1" smtClean="0"/>
              <a:t>trunk</a:t>
            </a:r>
            <a:r>
              <a:rPr lang="cs-CZ" sz="2800" dirty="0"/>
              <a:t> </a:t>
            </a:r>
            <a:r>
              <a:rPr lang="cs-CZ" sz="2800" dirty="0" smtClean="0"/>
              <a:t>and</a:t>
            </a:r>
          </a:p>
          <a:p>
            <a:r>
              <a:rPr lang="cs-CZ" sz="2800" dirty="0" err="1"/>
              <a:t>t</a:t>
            </a:r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white</a:t>
            </a:r>
            <a:r>
              <a:rPr lang="cs-CZ" sz="2800" dirty="0" smtClean="0"/>
              <a:t> </a:t>
            </a:r>
            <a:r>
              <a:rPr lang="cs-CZ" sz="2800" dirty="0" err="1" smtClean="0"/>
              <a:t>tusks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Picture 5" descr="C:\Users\Milan\AppData\Local\Microsoft\Windows\Temporary Internet Files\Content.IE5\L6CZ0HAP\MP9001803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3" y="1196753"/>
            <a:ext cx="208348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lan\AppData\Local\Microsoft\Windows\Temporary Internet Files\Content.IE5\FZLVGEQK\MP9004243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100" y="3284984"/>
            <a:ext cx="1771959" cy="117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ilan\AppData\Local\Microsoft\Windows\Temporary Internet Files\Content.IE5\AB27PURH\MP9001806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558" y="5013176"/>
            <a:ext cx="2327042" cy="152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51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0006" y="3925948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775612" y="4388606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38982" y="1170192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38982" y="1627392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33206" y="2084592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33206" y="2541792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38982" y="3011548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49542" y="3468748"/>
            <a:ext cx="50405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29150" y="1163184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43038" y="11645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60494" y="117019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64550" y="11645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62092" y="162739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66148" y="16217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0204" y="16217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48356" y="208459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744300" y="208459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240244" y="20789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64062" y="208459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64062" y="25543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81518" y="254188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285574" y="25361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822916" y="254188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53598" y="30115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81518" y="30115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85574" y="30115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822916" y="29933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36102" y="34505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253598" y="34505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781518" y="345052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85574" y="345158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822916" y="34687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245486" y="393140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751894" y="39259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264062" y="39259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760524" y="39259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93034" y="393140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279668" y="43831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788978" y="43831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301700" y="438314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475656" y="1268760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49" name="Přímá spojnice 48"/>
          <p:cNvCxnSpPr>
            <a:endCxn id="39" idx="1"/>
          </p:cNvCxnSpPr>
          <p:nvPr/>
        </p:nvCxnSpPr>
        <p:spPr>
          <a:xfrm>
            <a:off x="4239468" y="1170192"/>
            <a:ext cx="40200" cy="34415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2123728" y="1268760"/>
            <a:ext cx="1473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1</a:t>
            </a:r>
          </a:p>
          <a:p>
            <a:r>
              <a:rPr lang="cs-CZ" dirty="0" smtClean="0"/>
              <a:t>                    2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475656" y="2084592"/>
            <a:ext cx="21659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3</a:t>
            </a:r>
          </a:p>
          <a:p>
            <a:endParaRPr lang="cs-CZ" dirty="0"/>
          </a:p>
          <a:p>
            <a:r>
              <a:rPr lang="cs-CZ" dirty="0" smtClean="0"/>
              <a:t>                                4</a:t>
            </a:r>
          </a:p>
          <a:p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39552" y="476672"/>
            <a:ext cx="4061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Try</a:t>
            </a:r>
            <a:r>
              <a:rPr lang="cs-CZ" sz="2800" b="1" dirty="0" smtClean="0">
                <a:solidFill>
                  <a:srgbClr val="FF0000"/>
                </a:solidFill>
              </a:rPr>
              <a:t> to </a:t>
            </a:r>
            <a:r>
              <a:rPr lang="cs-CZ" sz="2800" b="1" dirty="0" err="1" smtClean="0">
                <a:solidFill>
                  <a:srgbClr val="FF0000"/>
                </a:solidFill>
              </a:rPr>
              <a:t>solve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crossword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58645" y="3011548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5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570332" y="34687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835696" y="4005064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7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123728" y="4611748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66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Exotic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black</a:t>
            </a:r>
            <a:r>
              <a:rPr lang="cs-CZ" sz="2400" dirty="0" smtClean="0"/>
              <a:t> and </a:t>
            </a:r>
            <a:r>
              <a:rPr lang="cs-CZ" sz="2400" dirty="0" err="1" smtClean="0"/>
              <a:t>white</a:t>
            </a:r>
            <a:r>
              <a:rPr lang="cs-CZ" sz="2400" dirty="0" smtClean="0"/>
              <a:t> </a:t>
            </a:r>
            <a:r>
              <a:rPr lang="cs-CZ" sz="2400" dirty="0" err="1" smtClean="0"/>
              <a:t>stripes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king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/>
              <a:t>i</a:t>
            </a:r>
            <a:r>
              <a:rPr lang="cs-CZ" sz="2400" dirty="0" smtClean="0"/>
              <a:t>n dry </a:t>
            </a:r>
            <a:r>
              <a:rPr lang="cs-CZ" sz="2400" dirty="0" err="1" smtClean="0"/>
              <a:t>countries</a:t>
            </a:r>
            <a:r>
              <a:rPr lang="cs-CZ" sz="2400" dirty="0" smtClean="0"/>
              <a:t>,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humps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err="1"/>
              <a:t>i</a:t>
            </a:r>
            <a:r>
              <a:rPr lang="cs-CZ" sz="2400" dirty="0" err="1" smtClean="0"/>
              <a:t>t</a:t>
            </a:r>
            <a:r>
              <a:rPr lang="cs-CZ" sz="2400" dirty="0" smtClean="0"/>
              <a:t> </a:t>
            </a:r>
            <a:r>
              <a:rPr lang="cs-CZ" sz="2400" dirty="0" err="1" smtClean="0"/>
              <a:t>eats</a:t>
            </a:r>
            <a:r>
              <a:rPr lang="cs-CZ" sz="2400" dirty="0" smtClean="0"/>
              <a:t> </a:t>
            </a:r>
            <a:r>
              <a:rPr lang="cs-CZ" sz="2400" dirty="0" err="1" smtClean="0"/>
              <a:t>bamboo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err="1"/>
              <a:t>g</a:t>
            </a:r>
            <a:r>
              <a:rPr lang="cs-CZ" sz="2400" dirty="0" err="1" smtClean="0"/>
              <a:t>rey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lives</a:t>
            </a:r>
            <a:r>
              <a:rPr lang="cs-CZ" sz="2400" dirty="0" smtClean="0"/>
              <a:t> in </a:t>
            </a:r>
            <a:r>
              <a:rPr lang="cs-CZ" sz="2400" dirty="0" err="1" smtClean="0"/>
              <a:t>water</a:t>
            </a:r>
            <a:r>
              <a:rPr lang="cs-CZ" sz="2400" dirty="0" smtClean="0"/>
              <a:t> in </a:t>
            </a:r>
            <a:r>
              <a:rPr lang="cs-CZ" sz="2400" dirty="0" err="1" smtClean="0"/>
              <a:t>Africa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a </a:t>
            </a:r>
            <a:r>
              <a:rPr lang="cs-CZ" sz="2400" dirty="0" err="1" smtClean="0"/>
              <a:t>bird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err="1"/>
              <a:t>s</a:t>
            </a:r>
            <a:r>
              <a:rPr lang="cs-CZ" sz="2400" dirty="0" err="1" smtClean="0"/>
              <a:t>imilar</a:t>
            </a:r>
            <a:r>
              <a:rPr lang="cs-CZ" sz="2400" dirty="0" smtClean="0"/>
              <a:t> to </a:t>
            </a:r>
            <a:r>
              <a:rPr lang="cs-CZ" sz="2400" dirty="0" err="1" smtClean="0"/>
              <a:t>horse</a:t>
            </a:r>
            <a:r>
              <a:rPr lang="cs-CZ" sz="2400" dirty="0" smtClean="0"/>
              <a:t>, long </a:t>
            </a:r>
            <a:r>
              <a:rPr lang="cs-CZ" sz="2400" dirty="0" err="1" smtClean="0"/>
              <a:t>ears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/>
              <a:t>i</a:t>
            </a:r>
            <a:r>
              <a:rPr lang="cs-CZ" sz="2400" dirty="0" smtClean="0"/>
              <a:t>n </a:t>
            </a:r>
            <a:r>
              <a:rPr lang="cs-CZ" sz="2400" dirty="0" err="1" smtClean="0"/>
              <a:t>Asia</a:t>
            </a:r>
            <a:r>
              <a:rPr lang="cs-CZ" sz="2400" dirty="0" smtClean="0"/>
              <a:t>, a big </a:t>
            </a:r>
            <a:r>
              <a:rPr lang="cs-CZ" sz="2400" dirty="0" err="1" smtClean="0"/>
              <a:t>cat</a:t>
            </a:r>
            <a:r>
              <a:rPr lang="cs-CZ" sz="2400" dirty="0" smtClean="0"/>
              <a:t>, </a:t>
            </a:r>
            <a:r>
              <a:rPr lang="cs-CZ" sz="2400" dirty="0" err="1" smtClean="0"/>
              <a:t>orange</a:t>
            </a:r>
            <a:r>
              <a:rPr lang="cs-CZ" sz="2400" dirty="0" smtClean="0"/>
              <a:t>, </a:t>
            </a:r>
            <a:r>
              <a:rPr lang="cs-CZ" sz="2400" dirty="0" err="1" smtClean="0"/>
              <a:t>white</a:t>
            </a:r>
            <a:r>
              <a:rPr lang="cs-CZ" sz="2400" dirty="0" smtClean="0"/>
              <a:t> and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colours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364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491237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Could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you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solve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crossword</a:t>
            </a:r>
            <a:r>
              <a:rPr lang="cs-CZ" sz="2800" b="1" dirty="0" smtClean="0">
                <a:solidFill>
                  <a:srgbClr val="FF0000"/>
                </a:solidFill>
              </a:rPr>
              <a:t>?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Check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your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solution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2924944"/>
            <a:ext cx="419229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elephant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84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290957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Zdroje:</a:t>
            </a:r>
          </a:p>
          <a:p>
            <a:endParaRPr lang="cs-CZ" sz="2400" dirty="0"/>
          </a:p>
          <a:p>
            <a:r>
              <a:rPr lang="cs-CZ" sz="2400" dirty="0"/>
              <a:t>http://microsoft.com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01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173</TotalTime>
  <Words>337</Words>
  <Application>Microsoft Office PowerPoint</Application>
  <PresentationFormat>Předvádění na obrazovce (4:3)</PresentationFormat>
  <Paragraphs>94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21</cp:revision>
  <dcterms:created xsi:type="dcterms:W3CDTF">2011-10-16T14:56:08Z</dcterms:created>
  <dcterms:modified xsi:type="dcterms:W3CDTF">2012-03-31T15:25:27Z</dcterms:modified>
</cp:coreProperties>
</file>