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69EE5D4-106A-41BE-9651-86F43094E749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793035C-EDD3-4489-8FBA-B47C3F7AF5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3958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401046" y="2133491"/>
            <a:ext cx="833436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VY_32_INOVACE_VÝVOJOVÉ PORUCHY UČENÍ </a:t>
            </a:r>
            <a:br>
              <a:rPr lang="cs-CZ" sz="2000" dirty="0" smtClean="0"/>
            </a:br>
            <a:r>
              <a:rPr lang="cs-CZ" sz="2000" dirty="0" smtClean="0"/>
              <a:t>            II_19. ČTENÁŘSKÁ GRAMOTNOST – ČTENÍ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</a:t>
            </a:r>
            <a:r>
              <a:rPr lang="cs-CZ" sz="2000" dirty="0" smtClean="0"/>
              <a:t>S POROZUMĚNÍM           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 ČTENÁŘSKÁ GRAMOTNOST – ČTENÍ S POROZUMĚNÍM 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TENTO DUM SLOUŽÍ K PROCVIČENÍ ČTENÍ </a:t>
            </a:r>
            <a:br>
              <a:rPr lang="cs-CZ" sz="2000" dirty="0" smtClean="0"/>
            </a:br>
            <a:r>
              <a:rPr lang="cs-CZ" sz="2000" dirty="0" smtClean="0"/>
              <a:t>                S POROZUMĚNÍM. DUM JE PŘEVÁŽNĚ ZAMĚŘEN </a:t>
            </a:r>
            <a:br>
              <a:rPr lang="cs-CZ" sz="2000" dirty="0" smtClean="0"/>
            </a:br>
            <a:r>
              <a:rPr lang="cs-CZ" sz="2000" dirty="0" smtClean="0"/>
              <a:t>                NA ROZVOJ SLOVNÍ ZÁSOBY A  NA PROCVIČENÍ </a:t>
            </a:r>
            <a:br>
              <a:rPr lang="cs-CZ" sz="2000" dirty="0" smtClean="0"/>
            </a:br>
            <a:r>
              <a:rPr lang="cs-CZ" sz="2000" dirty="0" smtClean="0"/>
              <a:t>                ČTENÍ SLOV SE SLABIKAMI DĚ, TĚ, NĚ, BĚ, PĚ, VĚ,</a:t>
            </a:r>
            <a:br>
              <a:rPr lang="cs-CZ" sz="2000" dirty="0" smtClean="0"/>
            </a:br>
            <a:r>
              <a:rPr lang="cs-CZ" sz="2000" dirty="0" smtClean="0"/>
              <a:t>                MĚ. KDYŽ DĚTI KLIKNOU NA SPRÁVNOU ČÁST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VĚTY, PŘESUNE SE K ROZEPSANÉ VĚTĚ. KDYŽ DĚTI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KLIKNOU NA NESPRÁVNOU ČÁST VĚTY, TAK TATO </a:t>
            </a:r>
            <a:br>
              <a:rPr lang="cs-CZ" sz="2000" dirty="0" smtClean="0"/>
            </a:br>
            <a:r>
              <a:rPr lang="cs-CZ" sz="2000" dirty="0" smtClean="0"/>
              <a:t>                ČÁST ZMIZÍ.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64778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324528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Přečti větu a klikni na její pokračování.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7"/>
            <a:ext cx="249940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Běta uvila  . 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2945" y="2214106"/>
            <a:ext cx="113864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svetr.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5390" y="3866024"/>
            <a:ext cx="319189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věšáku visí  . .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9939" y="3847287"/>
            <a:ext cx="165077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větrovka.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605473"/>
            <a:ext cx="2580963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Ve vaně je  . .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2945" y="2702473"/>
            <a:ext cx="240783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elený věnec.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02945" y="1700808"/>
            <a:ext cx="171232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moučník.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2945" y="4308952"/>
            <a:ext cx="112261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větev.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02944" y="3385622"/>
            <a:ext cx="136191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hvězdy.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2131" y="6067139"/>
            <a:ext cx="105189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ěna.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2131" y="5605474"/>
            <a:ext cx="139172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zvěna.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2131" y="5143809"/>
            <a:ext cx="129093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  <a:r>
              <a:rPr lang="cs-CZ" sz="2400" dirty="0" smtClean="0"/>
              <a:t>směv.</a:t>
            </a:r>
            <a:endParaRPr lang="cs-CZ" sz="2400" dirty="0"/>
          </a:p>
        </p:txBody>
      </p:sp>
      <p:pic>
        <p:nvPicPr>
          <p:cNvPr id="1026" name="Picture 2" descr="C:\Users\PozdenovaL\AppData\Local\Microsoft\Windows\Temporary Internet Files\Content.IE5\9GHLDQBZ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4388" y="188640"/>
            <a:ext cx="1732789" cy="133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053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C -0.06615 0.00185 -0.04757 -0.00509 -0.08021 0.00996 C -0.0849 0.02037 -0.08576 0.02709 -0.08941 0.0382 C -0.09479 0.0544 -0.09983 0.06922 -0.10295 0.08681 C -0.10347 0.09352 -0.10469 0.10023 -0.10451 0.10695 C -0.10417 0.1206 -0.10469 0.13542 -0.1 0.14746 C -0.09722 0.15486 -0.07882 0.16482 -0.07274 0.1676 C -0.05017 0.1625 -0.05486 0.16922 -0.05156 0.14537 C -0.05208 0.13866 -0.05174 0.13172 -0.05295 0.12523 C -0.0533 0.12338 -0.05521 0.12269 -0.05608 0.12107 C -0.06215 0.1081 -0.06111 0.1081 -0.06962 0.09885 C -0.08212 0.08542 -0.08924 0.06366 -0.10608 0.05857 C -0.1151 0.05255 -0.12448 0.04352 -0.1349 0.04236 C -0.14601 0.04121 -0.15712 0.04097 -0.16823 0.04028 C -0.18681 0.03611 -0.18403 0.03588 -0.21354 0.04028 C -0.21858 0.04097 -0.22205 0.05023 -0.22726 0.05232 C -0.24496 0.06875 -0.21371 0.04051 -0.23941 0.06042 C -0.25 0.06852 -0.25694 0.08033 -0.26962 0.08264 C -0.27812 0.08426 -0.28681 0.08403 -0.29549 0.08472 C -0.30191 0.08773 -0.30868 0.09236 -0.31354 0.09885 C -0.31736 0.10394 -0.31667 0.10695 -0.31962 0.11297 C -0.32431 0.12246 -0.33316 0.12639 -0.34097 0.12917 C -0.35608 0.14931 -0.37517 0.14977 -0.39549 0.15347 C -0.41476 0.15695 -0.43368 0.16181 -0.45295 0.16551 C -0.47049 0.17246 -0.48819 0.17292 -0.50608 0.17778 C -0.52222 0.19097 -0.52587 0.20162 -0.53941 0.21806 C -0.55069 0.23172 -0.56267 0.24746 -0.57118 0.26459 C -0.57205 0.27199 -0.57465 0.2794 -0.57431 0.28681 C -0.57309 0.30903 -0.57274 0.30301 -0.5651 0.31713 C -0.56042 0.3257 -0.55608 0.33449 -0.55156 0.34329 C -0.54965 0.34676 -0.54635 0.34838 -0.54392 0.35139 C -0.51892 0.38148 -0.50451 0.38982 -0.46962 0.39375 C -0.45503 0.39167 -0.44028 0.39074 -0.42569 0.38773 C -0.4059 0.3838 -0.38385 0.36644 -0.36667 0.35556 C -0.34792 0.34375 -0.34167 0.31783 -0.32882 0.29885 C -0.31562 0.2794 -0.30573 0.27454 -0.28785 0.26852 C -0.27413 0.27176 -0.28281 0.26736 -0.27431 0.27662 C -0.27031 0.28102 -0.26215 0.28889 -0.26215 0.28889 C -0.25868 0.29838 -0.25521 0.30764 -0.25156 0.31713 C -0.25 0.32107 -0.24687 0.32917 -0.24687 0.32917 C -0.23958 0.37153 -0.25191 0.42338 -0.27274 0.45648 C -0.28559 0.47685 -0.29635 0.48449 -0.30156 0.51111 C -0.30052 0.52847 -0.30017 0.54607 -0.29844 0.56343 C -0.29687 0.5801 -0.28524 0.58912 -0.27726 0.6 C -0.26389 0.61806 -0.2526 0.625 -0.23333 0.6301 C -0.19184 0.62871 -0.15035 0.62963 -0.10903 0.62616 C -0.10312 0.6257 -0.09792 0.6206 -0.09236 0.61806 C -0.06337 0.6051 -0.03333 0.5882 -0.00764 0.56551 C 0.01806 0.54283 0.04201 0.51621 0.0651 0.48889 C 0.06858 0.48472 0.07153 0.47963 0.07431 0.47454 C 0.07951 0.46528 0.08941 0.4463 0.08941 0.4463 C 0.09045 0.44236 0.09115 0.4382 0.09236 0.43426 C 0.09323 0.43148 0.09549 0.42917 0.09549 0.42616 C 0.09549 0.40255 0.09497 0.37894 0.09236 0.35556 C 0.09184 0.3507 0.08837 0.34746 0.08646 0.34329 C 0.08177 0.33357 0.08021 0.32685 0.07274 0.31898 C 0.06701 0.3132 0.05799 0.30463 0.05451 0.29676 C 0.03976 0.26435 0.02639 0.23727 2.77778E-7 0.22014 C -0.00469 0.21366 -0.0066 0.20857 -0.00903 0.2 C -0.00851 0.1919 -0.00885 0.18357 -0.00764 0.1757 C -0.00538 0.15996 0.01632 0.15394 0.02569 0.15139 C 0.03004 0.15162 0.0842 0.1625 0.10156 0.14746 C 0.09948 0.12593 0.09688 0.10324 0.08333 0.08889 C 0.06823 0.07292 0.04705 0.07037 0.03333 0.05047 C 0.02413 0.03704 0.01615 0.02222 0.00764 0.00787 C 0.0059 0.00486 0.00521 0.0007 0.00313 -0.00208 C -0.00347 -0.01088 -0.01493 -0.01759 -0.02274 -0.0243 C -0.01892 -0.0169 -0.01337 -0.01111 -0.00764 -0.00625 C -0.0066 -0.00416 -0.00538 -0.00231 -0.00451 -2.96296E-6 C -0.00382 0.00185 -0.00451 0.00602 -0.00295 0.00602 C -0.00121 0.00602 -0.00104 0.00209 2.77778E-7 -2.96296E-6 Z " pathEditMode="relative" ptsTypes="fffffffffffffffffffffffffffffffffffffffffffffffffffffffffffffffffffffff">
                                      <p:cBhvr>
                                        <p:cTn id="6" dur="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C -0.00938 -0.0081 -0.01893 -0.01157 -0.02882 -0.01806 C -0.03334 -0.02407 -0.03733 -0.02894 -0.04098 -0.03634 C -0.04775 -0.04977 -0.05261 -0.07292 -0.06511 -0.0787 C -0.11007 -0.13542 -0.06841 -0.08472 -0.24098 -0.08472 C -0.25278 -0.08472 -0.27309 -0.07894 -0.28334 -0.07662 C -0.28629 -0.07593 -0.29236 -0.07454 -0.29236 -0.07454 C -0.29792 -0.07083 -0.30035 -0.06829 -0.30452 -0.0625 C -0.30834 -0.04792 -0.30764 -0.05463 -0.30764 -0.04236 " pathEditMode="relative" ptsTypes="ffffffffA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40741E-6 C -0.02101 -0.01735 -0.0375 -0.03518 -0.06372 -0.03657 C -0.08281 -0.03772 -0.10208 -0.03772 -0.12118 -0.03842 C -0.12986 -0.04235 -0.13958 -0.04397 -0.14861 -0.04652 C -0.14965 -0.04652 -0.17465 -0.04444 -0.18038 -0.04259 C -0.1882 -0.04004 -0.19879 -0.03356 -0.20608 -0.03032 C -0.21372 -0.02684 -0.22222 -0.02916 -0.23038 -0.02847 C -0.23559 -0.0236 -0.23889 -0.02337 -0.24254 -0.0162 C -0.24306 -0.01226 -0.24323 -0.00809 -0.24392 -0.00416 C -0.24427 -0.00208 -0.24549 0.00186 -0.24549 0.00186 " pathEditMode="relative" ptsTypes="fffffffffA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6.93889E-18 C -0.01006 -0.00672 -0.01892 -0.01389 -0.02725 -0.02431 C -0.02829 -0.02547 -0.04114 -0.0463 -0.04704 -0.05047 C -0.06024 -0.05996 -0.07517 -0.06644 -0.0894 -0.07269 C -0.09201 -0.07523 -0.09392 -0.07963 -0.09704 -0.08079 C -0.10433 -0.08334 -0.11215 -0.08334 -0.11961 -0.08496 C -0.12673 -0.08866 -0.13298 -0.09375 -0.1394 -0.09908 C -0.14305 -0.10209 -0.14583 -0.10741 -0.14999 -0.10903 C -0.16319 -0.11389 -0.17881 -0.11505 -0.19235 -0.11713 C -0.2243 -0.11644 -0.26597 -0.14005 -0.28784 -0.10903 C -0.28958 -0.10232 -0.29097 -0.09167 -0.29548 -0.08681 C -0.2986 -0.08357 -0.30121 -0.07986 -0.30451 -0.07685 C -0.3059 -0.0757 -0.30902 -0.07477 -0.30902 -0.07477 " pathEditMode="relative" ptsTypes="ffffffffffff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-19631"/>
            <a:ext cx="9324528" cy="7049031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Přečti větu a klikni na její pokračování.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7"/>
            <a:ext cx="329551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Důvěra je, když . 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2945" y="2214106"/>
            <a:ext cx="345658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 na někoho zlobíš.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5390" y="3866024"/>
            <a:ext cx="36407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Hrábě potřebuješ  . .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9939" y="3847287"/>
            <a:ext cx="305962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 hrabání zahrady.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605473"/>
            <a:ext cx="399397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Rybář dává ryby do  . .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2945" y="2702473"/>
            <a:ext cx="249799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ěkomu věříš.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02945" y="1700808"/>
            <a:ext cx="227017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jsi nemocný.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2945" y="4308952"/>
            <a:ext cx="243387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 čištění oken.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02944" y="3385622"/>
            <a:ext cx="283141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 čištění komínu.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2131" y="6067139"/>
            <a:ext cx="103906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kádě.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2131" y="5605474"/>
            <a:ext cx="110959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louže.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2131" y="5143809"/>
            <a:ext cx="151855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kočárku.</a:t>
            </a:r>
            <a:endParaRPr lang="cs-CZ" sz="2400" dirty="0"/>
          </a:p>
        </p:txBody>
      </p:sp>
      <p:pic>
        <p:nvPicPr>
          <p:cNvPr id="1026" name="Picture 2" descr="C:\Users\PozdenovaL\AppData\Local\Microsoft\Windows\Temporary Internet Files\Content.IE5\9GHLDQBZ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78881" y="-19631"/>
            <a:ext cx="2050514" cy="158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17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C -0.06615 0.00185 -0.04757 -0.00509 -0.08021 0.00996 C -0.0849 0.02037 -0.08576 0.02709 -0.08941 0.0382 C -0.09479 0.0544 -0.09983 0.06922 -0.10295 0.08681 C -0.10347 0.09352 -0.10469 0.10023 -0.10451 0.10695 C -0.10417 0.1206 -0.10469 0.13542 -0.1 0.14746 C -0.09722 0.15486 -0.07882 0.16482 -0.07274 0.1676 C -0.05017 0.1625 -0.05486 0.16922 -0.05156 0.14537 C -0.05208 0.13866 -0.05174 0.13172 -0.05295 0.12523 C -0.0533 0.12338 -0.05521 0.12269 -0.05608 0.12107 C -0.06215 0.1081 -0.06111 0.1081 -0.06962 0.09885 C -0.08212 0.08542 -0.08924 0.06366 -0.10608 0.05857 C -0.1151 0.05255 -0.12448 0.04352 -0.1349 0.04236 C -0.14601 0.04121 -0.15712 0.04097 -0.16823 0.04028 C -0.18681 0.03611 -0.18403 0.03588 -0.21354 0.04028 C -0.21858 0.04097 -0.22205 0.05023 -0.22726 0.05232 C -0.24496 0.06875 -0.21371 0.04051 -0.23941 0.06042 C -0.25 0.06852 -0.25694 0.08033 -0.26962 0.08264 C -0.27812 0.08426 -0.28681 0.08403 -0.29549 0.08472 C -0.30191 0.08773 -0.30868 0.09236 -0.31354 0.09885 C -0.31736 0.10394 -0.31667 0.10695 -0.31962 0.11297 C -0.32431 0.12246 -0.33316 0.12639 -0.34097 0.12917 C -0.35608 0.14931 -0.37517 0.14977 -0.39549 0.15347 C -0.41476 0.15695 -0.43368 0.16181 -0.45295 0.16551 C -0.47049 0.17246 -0.48819 0.17292 -0.50608 0.17778 C -0.52222 0.19097 -0.52587 0.20162 -0.53941 0.21806 C -0.55069 0.23172 -0.56267 0.24746 -0.57118 0.26459 C -0.57205 0.27199 -0.57465 0.2794 -0.57431 0.28681 C -0.57309 0.30903 -0.57274 0.30301 -0.5651 0.31713 C -0.56042 0.3257 -0.55608 0.33449 -0.55156 0.34329 C -0.54965 0.34676 -0.54635 0.34838 -0.54392 0.35139 C -0.51892 0.38148 -0.50451 0.38982 -0.46962 0.39375 C -0.45503 0.39167 -0.44028 0.39074 -0.42569 0.38773 C -0.4059 0.3838 -0.38385 0.36644 -0.36667 0.35556 C -0.34792 0.34375 -0.34167 0.31783 -0.32882 0.29885 C -0.31562 0.2794 -0.30573 0.27454 -0.28785 0.26852 C -0.27413 0.27176 -0.28281 0.26736 -0.27431 0.27662 C -0.27031 0.28102 -0.26215 0.28889 -0.26215 0.28889 C -0.25868 0.29838 -0.25521 0.30764 -0.25156 0.31713 C -0.25 0.32107 -0.24687 0.32917 -0.24687 0.32917 C -0.23958 0.37153 -0.25191 0.42338 -0.27274 0.45648 C -0.28559 0.47685 -0.29635 0.48449 -0.30156 0.51111 C -0.30052 0.52847 -0.30017 0.54607 -0.29844 0.56343 C -0.29687 0.5801 -0.28524 0.58912 -0.27726 0.6 C -0.26389 0.61806 -0.2526 0.625 -0.23333 0.6301 C -0.19184 0.62871 -0.15035 0.62963 -0.10903 0.62616 C -0.10312 0.6257 -0.09792 0.6206 -0.09236 0.61806 C -0.06337 0.6051 -0.03333 0.5882 -0.00764 0.56551 C 0.01806 0.54283 0.04201 0.51621 0.0651 0.48889 C 0.06858 0.48472 0.07153 0.47963 0.07431 0.47454 C 0.07951 0.46528 0.08941 0.4463 0.08941 0.4463 C 0.09045 0.44236 0.09115 0.4382 0.09236 0.43426 C 0.09323 0.43148 0.09549 0.42917 0.09549 0.42616 C 0.09549 0.40255 0.09497 0.37894 0.09236 0.35556 C 0.09184 0.3507 0.08837 0.34746 0.08646 0.34329 C 0.08177 0.33357 0.08021 0.32685 0.07274 0.31898 C 0.06701 0.3132 0.05799 0.30463 0.05451 0.29676 C 0.03976 0.26435 0.02639 0.23727 2.77778E-7 0.22014 C -0.00469 0.21366 -0.0066 0.20857 -0.00903 0.2 C -0.00851 0.1919 -0.00885 0.18357 -0.00764 0.1757 C -0.00538 0.15996 0.01632 0.15394 0.02569 0.15139 C 0.03004 0.15162 0.0842 0.1625 0.10156 0.14746 C 0.09948 0.12593 0.09688 0.10324 0.08333 0.08889 C 0.06823 0.07292 0.04705 0.07037 0.03333 0.05047 C 0.02413 0.03704 0.01615 0.02222 0.00764 0.00787 C 0.0059 0.00486 0.00521 0.0007 0.00313 -0.00208 C -0.00347 -0.01088 -0.01493 -0.01759 -0.02274 -0.0243 C -0.01892 -0.0169 -0.01337 -0.01111 -0.00764 -0.00625 C -0.0066 -0.00416 -0.00538 -0.00231 -0.00451 -2.96296E-6 C -0.00382 0.00185 -0.00451 0.00602 -0.00295 0.00602 C -0.00121 0.00602 -0.00104 0.00209 2.77778E-7 -2.96296E-6 Z " pathEditMode="relative" ptsTypes="fffffffffffffffffffffffffffffffffffffffffffffffffffffffffffffffffffffff">
                                      <p:cBhvr>
                                        <p:cTn id="6" dur="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47 -0.00231 -0.01493 -0.00532 -0.02222 -0.00832 C -0.02709 -0.0104 -0.03663 -0.0148 -0.03663 -0.0148 C -0.04011 -0.0178 -0.04358 -0.02034 -0.04601 -0.0252 C -0.05087 -0.03491 -0.04358 -0.02982 -0.05243 -0.03375 C -0.05816 -0.0393 -0.0632 -0.04347 -0.06997 -0.04647 C -0.07153 -0.04786 -0.07292 -0.04971 -0.07466 -0.05063 C -0.07674 -0.05179 -0.07917 -0.05133 -0.08108 -0.05271 C -0.08247 -0.05364 -0.08282 -0.05618 -0.0842 -0.05711 C -0.08768 -0.05942 -0.09167 -0.05965 -0.09532 -0.06127 C -0.10122 -0.06659 -0.10782 -0.06821 -0.11441 -0.07191 C -0.12136 -0.08115 -0.12379 -0.08393 -0.13334 -0.0867 C -0.15035 -0.08601 -0.16736 -0.08647 -0.1842 -0.08439 C -0.18768 -0.08393 -0.19306 -0.0756 -0.19688 -0.07399 C -0.19844 -0.07191 -0.20035 -0.07006 -0.20157 -0.06751 C -0.20243 -0.06566 -0.20226 -0.06289 -0.2033 -0.06127 C -0.20643 -0.05618 -0.2132 -0.05456 -0.21754 -0.05271 C -0.22066 -0.0467 -0.22413 -0.04231 -0.21441 -0.04231 " pathEditMode="relative" ptsTypes="fffffffffffffffffA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625 -0.0007 -0.01268 -0.00093 -0.01893 -0.00208 C -0.02327 -0.00301 -0.03177 -0.00624 -0.03177 -0.00624 C -0.054 -0.02405 -0.08108 -0.0222 -0.10469 -0.03584 C -0.10816 -0.03792 -0.125 -0.05203 -0.13004 -0.05688 C -0.13282 -0.05966 -0.13507 -0.06335 -0.13802 -0.06544 C -0.14097 -0.06752 -0.14757 -0.0696 -0.14757 -0.0696 C -0.15209 -0.06567 -0.15556 -0.06035 -0.16025 -0.05688 C -0.16233 -0.05526 -0.16459 -0.05434 -0.16667 -0.05272 C -0.16997 -0.05018 -0.17309 -0.04717 -0.17622 -0.0444 C -0.17934 -0.04162 -0.18507 -0.02821 -0.18559 -0.02729 C -0.18663 -0.0252 -0.18889 -0.02104 -0.18889 -0.02104 C -0.1908 -0.01318 -0.1941 -0.01179 -0.19844 -0.00624 C -0.19948 -0.00185 -0.20035 0.00439 -0.20469 0.00439 " pathEditMode="relative" ptsTypes="fffffffffffffA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642 -0.01249 -0.01076 -0.0259 -0.01753 -0.03792 C -0.02135 -0.04463 -0.02708 -0.04948 -0.03177 -0.0548 C -0.03298 -0.05619 -0.03368 -0.05827 -0.03506 -0.05919 C -0.04375 -0.06428 -0.05416 -0.06775 -0.06354 -0.0696 C -0.06909 -0.07445 -0.07309 -0.07607 -0.07951 -0.07815 C -0.0868 -0.08786 -0.08177 -0.08301 -0.09375 -0.08879 C -0.09635 -0.09018 -0.10173 -0.09295 -0.10173 -0.09295 C -0.14704 -0.09064 -0.13993 -0.1089 -0.14774 -0.07815 C -0.14965 -0.07052 -0.14809 -0.0733 -0.15086 -0.0696 " pathEditMode="relative" ptsTypes="fffffffff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Přečti větu a klikni na její pokračování.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7"/>
            <a:ext cx="356796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Mládě od ovce je  . 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2945" y="2214106"/>
            <a:ext cx="101662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sele.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5390" y="3866024"/>
            <a:ext cx="361188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Mládě od krávy je . .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9939" y="3847287"/>
            <a:ext cx="86914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tele.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605473"/>
            <a:ext cx="32049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Mládě od koně  . .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2945" y="2702473"/>
            <a:ext cx="126829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jehně.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02945" y="1700808"/>
            <a:ext cx="97815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tele.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2945" y="4308952"/>
            <a:ext cx="108395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hříbě.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02944" y="3385622"/>
            <a:ext cx="907621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sele.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2131" y="6067139"/>
            <a:ext cx="108395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hříbě.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2131" y="5605474"/>
            <a:ext cx="110479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kůzle.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2131" y="5143809"/>
            <a:ext cx="96872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kotě.</a:t>
            </a:r>
            <a:endParaRPr lang="cs-CZ" sz="2400" dirty="0"/>
          </a:p>
        </p:txBody>
      </p:sp>
      <p:pic>
        <p:nvPicPr>
          <p:cNvPr id="1026" name="Picture 2" descr="C:\Users\PozdenovaL\AppData\Local\Microsoft\Windows\Temporary Internet Files\Content.IE5\9GHLDQBZ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25560" y="-314314"/>
            <a:ext cx="2396250" cy="185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17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C -0.06615 0.00185 -0.04757 -0.00509 -0.08021 0.00996 C -0.0849 0.02037 -0.08576 0.02709 -0.08941 0.0382 C -0.09479 0.0544 -0.09983 0.06922 -0.10295 0.08681 C -0.10347 0.09352 -0.10469 0.10023 -0.10451 0.10695 C -0.10417 0.1206 -0.10469 0.13542 -0.1 0.14746 C -0.09722 0.15486 -0.07882 0.16482 -0.07274 0.1676 C -0.05017 0.1625 -0.05486 0.16922 -0.05156 0.14537 C -0.05208 0.13866 -0.05174 0.13172 -0.05295 0.12523 C -0.0533 0.12338 -0.05521 0.12269 -0.05608 0.12107 C -0.06215 0.1081 -0.06111 0.1081 -0.06962 0.09885 C -0.08212 0.08542 -0.08924 0.06366 -0.10608 0.05857 C -0.1151 0.05255 -0.12448 0.04352 -0.1349 0.04236 C -0.14601 0.04121 -0.15712 0.04097 -0.16823 0.04028 C -0.18681 0.03611 -0.18403 0.03588 -0.21354 0.04028 C -0.21858 0.04097 -0.22205 0.05023 -0.22726 0.05232 C -0.24496 0.06875 -0.21371 0.04051 -0.23941 0.06042 C -0.25 0.06852 -0.25694 0.08033 -0.26962 0.08264 C -0.27812 0.08426 -0.28681 0.08403 -0.29549 0.08472 C -0.30191 0.08773 -0.30868 0.09236 -0.31354 0.09885 C -0.31736 0.10394 -0.31667 0.10695 -0.31962 0.11297 C -0.32431 0.12246 -0.33316 0.12639 -0.34097 0.12917 C -0.35608 0.14931 -0.37517 0.14977 -0.39549 0.15347 C -0.41476 0.15695 -0.43368 0.16181 -0.45295 0.16551 C -0.47049 0.17246 -0.48819 0.17292 -0.50608 0.17778 C -0.52222 0.19097 -0.52587 0.20162 -0.53941 0.21806 C -0.55069 0.23172 -0.56267 0.24746 -0.57118 0.26459 C -0.57205 0.27199 -0.57465 0.2794 -0.57431 0.28681 C -0.57309 0.30903 -0.57274 0.30301 -0.5651 0.31713 C -0.56042 0.3257 -0.55608 0.33449 -0.55156 0.34329 C -0.54965 0.34676 -0.54635 0.34838 -0.54392 0.35139 C -0.51892 0.38148 -0.50451 0.38982 -0.46962 0.39375 C -0.45503 0.39167 -0.44028 0.39074 -0.42569 0.38773 C -0.4059 0.3838 -0.38385 0.36644 -0.36667 0.35556 C -0.34792 0.34375 -0.34167 0.31783 -0.32882 0.29885 C -0.31562 0.2794 -0.30573 0.27454 -0.28785 0.26852 C -0.27413 0.27176 -0.28281 0.26736 -0.27431 0.27662 C -0.27031 0.28102 -0.26215 0.28889 -0.26215 0.28889 C -0.25868 0.29838 -0.25521 0.30764 -0.25156 0.31713 C -0.25 0.32107 -0.24687 0.32917 -0.24687 0.32917 C -0.23958 0.37153 -0.25191 0.42338 -0.27274 0.45648 C -0.28559 0.47685 -0.29635 0.48449 -0.30156 0.51111 C -0.30052 0.52847 -0.30017 0.54607 -0.29844 0.56343 C -0.29687 0.5801 -0.28524 0.58912 -0.27726 0.6 C -0.26389 0.61806 -0.2526 0.625 -0.23333 0.6301 C -0.19184 0.62871 -0.15035 0.62963 -0.10903 0.62616 C -0.10312 0.6257 -0.09792 0.6206 -0.09236 0.61806 C -0.06337 0.6051 -0.03333 0.5882 -0.00764 0.56551 C 0.01806 0.54283 0.04201 0.51621 0.0651 0.48889 C 0.06858 0.48472 0.07153 0.47963 0.07431 0.47454 C 0.07951 0.46528 0.08941 0.4463 0.08941 0.4463 C 0.09045 0.44236 0.09115 0.4382 0.09236 0.43426 C 0.09323 0.43148 0.09549 0.42917 0.09549 0.42616 C 0.09549 0.40255 0.09497 0.37894 0.09236 0.35556 C 0.09184 0.3507 0.08837 0.34746 0.08646 0.34329 C 0.08177 0.33357 0.08021 0.32685 0.07274 0.31898 C 0.06701 0.3132 0.05799 0.30463 0.05451 0.29676 C 0.03976 0.26435 0.02639 0.23727 2.77778E-7 0.22014 C -0.00469 0.21366 -0.0066 0.20857 -0.00903 0.2 C -0.00851 0.1919 -0.00885 0.18357 -0.00764 0.1757 C -0.00538 0.15996 0.01632 0.15394 0.02569 0.15139 C 0.03004 0.15162 0.0842 0.1625 0.10156 0.14746 C 0.09948 0.12593 0.09688 0.10324 0.08333 0.08889 C 0.06823 0.07292 0.04705 0.07037 0.03333 0.05047 C 0.02413 0.03704 0.01615 0.02222 0.00764 0.00787 C 0.0059 0.00486 0.00521 0.0007 0.00313 -0.00208 C -0.00347 -0.01088 -0.01493 -0.01759 -0.02274 -0.0243 C -0.01892 -0.0169 -0.01337 -0.01111 -0.00764 -0.00625 C -0.0066 -0.00416 -0.00538 -0.00231 -0.00451 -2.96296E-6 C -0.00382 0.00185 -0.00451 0.00602 -0.00295 0.00602 C -0.00121 0.00602 -0.00104 0.00209 2.77778E-7 -2.96296E-6 Z " pathEditMode="relative" ptsTypes="fffffffffffffffffffffffffffffffffffffffffffffffffffffffffffffffffffffff">
                                      <p:cBhvr>
                                        <p:cTn id="6" dur="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23699E-6 C -0.00868 -0.01549 -0.02118 -0.0185 -0.03333 -0.02752 C -0.03663 -0.03006 -0.03923 -0.03445 -0.04288 -0.03607 C -0.04878 -0.03861 -0.05329 -0.04347 -0.05885 -0.04648 C -0.06631 -0.05064 -0.07621 -0.05572 -0.0842 -0.05919 C -0.11545 -0.0585 -0.14652 -0.05896 -0.17777 -0.05711 C -0.18211 -0.05688 -0.19062 -0.05295 -0.19062 -0.05295 C -0.19322 -0.05064 -0.20364 -0.04601 -0.20486 -0.04231 C -0.2059 -0.03908 -0.20486 -0.03515 -0.20486 -0.03168 " pathEditMode="relative" ptsTypes="ffffffffA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11 -0.00254 -0.01163 -0.00671 -0.01909 -0.00855 C -0.03784 -0.02058 -0.01788 -0.01526 -0.05243 -0.02127 C -0.06163 -0.0252 -0.07031 -0.02867 -0.07951 -0.03191 C -0.12065 -0.03052 -0.14427 -0.03838 -0.17621 -0.01711 C -0.17812 -0.01341 -0.18211 -0.00393 -0.18576 0 C -0.19583 0.01064 -0.1875 0 -0.19218 0.00624 " pathEditMode="relative" ptsTypes="ffffffA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539 -0.0111 -0.0165 -0.02173 -0.02535 -0.02752 C -0.03108 -0.03561 -0.0441 -0.04046 -0.05226 -0.04231 C -0.07205 -0.06358 -0.04584 -0.03676 -0.07292 -0.05919 C -0.09792 -0.08 -0.07309 -0.06567 -0.09844 -0.07838 C -0.10938 -0.09295 -0.09636 -0.07769 -0.10955 -0.08671 C -0.11094 -0.08763 -0.11129 -0.09017 -0.11268 -0.0911 C -0.12917 -0.10127 -0.14775 -0.09965 -0.16511 -0.1059 C -0.18143 -0.1052 -0.19792 -0.10636 -0.21424 -0.10358 C -0.2158 -0.10335 -0.21511 -0.09919 -0.2158 -0.09734 C -0.21667 -0.09503 -0.21771 -0.09295 -0.21893 -0.0911 C -0.22379 -0.08301 -0.22743 -0.07746 -0.2349 -0.07399 C -0.23889 -0.06613 -0.23941 -0.0696 -0.2349 -0.06358 " pathEditMode="relative" ptsTypes="ffffffffffff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266405" y="-241597"/>
            <a:ext cx="9577064" cy="71287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Přečti větu a klikni na její pokračování.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7"/>
            <a:ext cx="414620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 pondělí následuje  . 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2945" y="2214106"/>
            <a:ext cx="13789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středa.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5390" y="3866024"/>
            <a:ext cx="353673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Před čtvrtkem je  . .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9939" y="3847287"/>
            <a:ext cx="126989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středa.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605473"/>
            <a:ext cx="405803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 neděli následuje   . .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2945" y="2702473"/>
            <a:ext cx="122020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úterý.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02945" y="1700808"/>
            <a:ext cx="148951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čtvrtek.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2945" y="4308952"/>
            <a:ext cx="116089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pátek.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02944" y="3385622"/>
            <a:ext cx="133081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sobota.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2131" y="6067139"/>
            <a:ext cx="141737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pondělí.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2131" y="5605474"/>
            <a:ext cx="133081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sobota.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2131" y="5143809"/>
            <a:ext cx="116089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pátek.</a:t>
            </a:r>
            <a:endParaRPr lang="cs-CZ" sz="2400" dirty="0"/>
          </a:p>
        </p:txBody>
      </p:sp>
      <p:pic>
        <p:nvPicPr>
          <p:cNvPr id="1026" name="Picture 2" descr="C:\Users\PozdenovaL\AppData\Local\Microsoft\Windows\Temporary Internet Files\Content.IE5\9GHLDQBZ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64855" y="0"/>
            <a:ext cx="1966413" cy="151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17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C -0.06615 0.00185 -0.04757 -0.00509 -0.08021 0.00996 C -0.0849 0.02037 -0.08576 0.02709 -0.08941 0.0382 C -0.09479 0.0544 -0.09983 0.06922 -0.10295 0.08681 C -0.10347 0.09352 -0.10469 0.10023 -0.10451 0.10695 C -0.10417 0.1206 -0.10469 0.13542 -0.1 0.14746 C -0.09722 0.15486 -0.07882 0.16482 -0.07274 0.1676 C -0.05017 0.1625 -0.05486 0.16922 -0.05156 0.14537 C -0.05208 0.13866 -0.05174 0.13172 -0.05295 0.12523 C -0.0533 0.12338 -0.05521 0.12269 -0.05608 0.12107 C -0.06215 0.1081 -0.06111 0.1081 -0.06962 0.09885 C -0.08212 0.08542 -0.08924 0.06366 -0.10608 0.05857 C -0.1151 0.05255 -0.12448 0.04352 -0.1349 0.04236 C -0.14601 0.04121 -0.15712 0.04097 -0.16823 0.04028 C -0.18681 0.03611 -0.18403 0.03588 -0.21354 0.04028 C -0.21858 0.04097 -0.22205 0.05023 -0.22726 0.05232 C -0.24496 0.06875 -0.21371 0.04051 -0.23941 0.06042 C -0.25 0.06852 -0.25694 0.08033 -0.26962 0.08264 C -0.27812 0.08426 -0.28681 0.08403 -0.29549 0.08472 C -0.30191 0.08773 -0.30868 0.09236 -0.31354 0.09885 C -0.31736 0.10394 -0.31667 0.10695 -0.31962 0.11297 C -0.32431 0.12246 -0.33316 0.12639 -0.34097 0.12917 C -0.35608 0.14931 -0.37517 0.14977 -0.39549 0.15347 C -0.41476 0.15695 -0.43368 0.16181 -0.45295 0.16551 C -0.47049 0.17246 -0.48819 0.17292 -0.50608 0.17778 C -0.52222 0.19097 -0.52587 0.20162 -0.53941 0.21806 C -0.55069 0.23172 -0.56267 0.24746 -0.57118 0.26459 C -0.57205 0.27199 -0.57465 0.2794 -0.57431 0.28681 C -0.57309 0.30903 -0.57274 0.30301 -0.5651 0.31713 C -0.56042 0.3257 -0.55608 0.33449 -0.55156 0.34329 C -0.54965 0.34676 -0.54635 0.34838 -0.54392 0.35139 C -0.51892 0.38148 -0.50451 0.38982 -0.46962 0.39375 C -0.45503 0.39167 -0.44028 0.39074 -0.42569 0.38773 C -0.4059 0.3838 -0.38385 0.36644 -0.36667 0.35556 C -0.34792 0.34375 -0.34167 0.31783 -0.32882 0.29885 C -0.31562 0.2794 -0.30573 0.27454 -0.28785 0.26852 C -0.27413 0.27176 -0.28281 0.26736 -0.27431 0.27662 C -0.27031 0.28102 -0.26215 0.28889 -0.26215 0.28889 C -0.25868 0.29838 -0.25521 0.30764 -0.25156 0.31713 C -0.25 0.32107 -0.24687 0.32917 -0.24687 0.32917 C -0.23958 0.37153 -0.25191 0.42338 -0.27274 0.45648 C -0.28559 0.47685 -0.29635 0.48449 -0.30156 0.51111 C -0.30052 0.52847 -0.30017 0.54607 -0.29844 0.56343 C -0.29687 0.5801 -0.28524 0.58912 -0.27726 0.6 C -0.26389 0.61806 -0.2526 0.625 -0.23333 0.6301 C -0.19184 0.62871 -0.15035 0.62963 -0.10903 0.62616 C -0.10312 0.6257 -0.09792 0.6206 -0.09236 0.61806 C -0.06337 0.6051 -0.03333 0.5882 -0.00764 0.56551 C 0.01806 0.54283 0.04201 0.51621 0.0651 0.48889 C 0.06858 0.48472 0.07153 0.47963 0.07431 0.47454 C 0.07951 0.46528 0.08941 0.4463 0.08941 0.4463 C 0.09045 0.44236 0.09115 0.4382 0.09236 0.43426 C 0.09323 0.43148 0.09549 0.42917 0.09549 0.42616 C 0.09549 0.40255 0.09497 0.37894 0.09236 0.35556 C 0.09184 0.3507 0.08837 0.34746 0.08646 0.34329 C 0.08177 0.33357 0.08021 0.32685 0.07274 0.31898 C 0.06701 0.3132 0.05799 0.30463 0.05451 0.29676 C 0.03976 0.26435 0.02639 0.23727 2.77778E-7 0.22014 C -0.00469 0.21366 -0.0066 0.20857 -0.00903 0.2 C -0.00851 0.1919 -0.00885 0.18357 -0.00764 0.1757 C -0.00538 0.15996 0.01632 0.15394 0.02569 0.15139 C 0.03004 0.15162 0.0842 0.1625 0.10156 0.14746 C 0.09948 0.12593 0.09688 0.10324 0.08333 0.08889 C 0.06823 0.07292 0.04705 0.07037 0.03333 0.05047 C 0.02413 0.03704 0.01615 0.02222 0.00764 0.00787 C 0.0059 0.00486 0.00521 0.0007 0.00313 -0.00208 C -0.00347 -0.01088 -0.01493 -0.01759 -0.02274 -0.0243 C -0.01892 -0.0169 -0.01337 -0.01111 -0.00764 -0.00625 C -0.0066 -0.00416 -0.00538 -0.00231 -0.00451 -2.96296E-6 C -0.00382 0.00185 -0.00451 0.00602 -0.00295 0.00602 C -0.00121 0.00602 -0.00104 0.00209 2.77778E-7 -2.96296E-6 Z " pathEditMode="relative" ptsTypes="fffffffffffffffffffffffffffffffffffffffffffffffffffffffffffffffffffffff">
                                      <p:cBhvr>
                                        <p:cTn id="6" dur="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62428E-7 C -0.00208 -0.00347 -0.00469 -0.0067 -0.00642 -0.01063 C -0.00729 -0.01248 -0.00677 -0.01526 -0.00798 -0.01688 C -0.0092 -0.0185 -0.01111 -0.01826 -0.01267 -0.01896 C -0.01406 -0.02497 -0.021 -0.04324 -0.02534 -0.04647 C -0.03264 -0.05202 -0.04757 -0.05364 -0.05555 -0.05503 C -0.08368 -0.06566 -0.07847 -0.06312 -0.12066 -0.06127 C -0.12587 -0.05087 -0.12673 -0.05063 -0.13646 -0.04647 C -0.13802 -0.04578 -0.14132 -0.04439 -0.14132 -0.04439 C -0.13941 -0.04208 -0.13333 -0.03607 -0.13333 -0.04439 " pathEditMode="relative" ptsTypes="fffffffffA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89017E-6 C -0.004 -0.00555 -0.00712 -0.00832 -0.01268 -0.01064 C -0.01997 -0.02081 -0.02952 -0.02428 -0.03959 -0.02751 C -0.07275 -0.03838 -0.09844 -0.03884 -0.1349 -0.04023 C -0.14393 -0.04324 -0.15052 -0.04509 -0.16025 -0.04671 C -0.17084 -0.04601 -0.18143 -0.04601 -0.19202 -0.04439 C -0.19532 -0.04393 -0.20157 -0.04023 -0.20157 -0.04023 C -0.21198 -0.03098 -0.20782 -0.01757 -0.21268 -0.00439 C -0.21615 0.00509 -0.2158 -0.00347 -0.2158 0.00208 " pathEditMode="relative" ptsTypes="ffffffffA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-7.51445E-7 C -0.01025 -0.00995 -0.0092 -0.01873 -0.02222 -0.02313 C -0.029 -0.02914 -0.03611 -0.03399 -0.04288 -0.04 C -0.04479 -0.04162 -0.04584 -0.04486 -0.04775 -0.04648 C -0.05556 -0.05272 -0.06424 -0.05503 -0.07309 -0.05711 C -0.08177 -0.06289 -0.09045 -0.06544 -0.1 -0.06752 C -0.11129 -0.0726 -0.11945 -0.08139 -0.13021 -0.08671 C -0.14011 -0.08463 -0.14254 -0.08463 -0.14931 -0.07607 C -0.14983 -0.0726 -0.14896 -0.06798 -0.15087 -0.06544 C -0.15209 -0.06382 -0.15556 -0.06752 -0.15556 -0.06752 " pathEditMode="relative" ptsTypes="fffffffff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577064" cy="71287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Přečti větu a klikni na její pokračování.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7"/>
            <a:ext cx="173957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Ráno  . 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2945" y="2214106"/>
            <a:ext cx="201048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obědváme.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5390" y="3866024"/>
            <a:ext cx="448122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Většinou obědváme ve  . .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9939" y="3847287"/>
            <a:ext cx="247734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vanáct hodin.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605473"/>
            <a:ext cx="3533853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 jaru následuje . .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2945" y="2702473"/>
            <a:ext cx="170591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snídáme.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02945" y="1700808"/>
            <a:ext cx="181062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večeříme.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2945" y="4308952"/>
            <a:ext cx="212429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evět hodin.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02944" y="3385622"/>
            <a:ext cx="175881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ět hodin.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2131" y="6067139"/>
            <a:ext cx="87094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léto.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2131" y="5605474"/>
            <a:ext cx="14157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podzim.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2131" y="5143809"/>
            <a:ext cx="102784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zima.</a:t>
            </a:r>
            <a:endParaRPr lang="cs-CZ" sz="2400" dirty="0"/>
          </a:p>
        </p:txBody>
      </p:sp>
      <p:pic>
        <p:nvPicPr>
          <p:cNvPr id="1026" name="Picture 2" descr="C:\Users\PozdenovaL\AppData\Local\Microsoft\Windows\Temporary Internet Files\Content.IE5\9GHLDQBZ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64855" y="0"/>
            <a:ext cx="1966413" cy="151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51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C -0.06615 0.00185 -0.04757 -0.00509 -0.08021 0.00996 C -0.0849 0.02037 -0.08576 0.02709 -0.08941 0.0382 C -0.09479 0.0544 -0.09983 0.06922 -0.10295 0.08681 C -0.10347 0.09352 -0.10469 0.10023 -0.10451 0.10695 C -0.10417 0.1206 -0.10469 0.13542 -0.1 0.14746 C -0.09722 0.15486 -0.07882 0.16482 -0.07274 0.1676 C -0.05017 0.1625 -0.05486 0.16922 -0.05156 0.14537 C -0.05208 0.13866 -0.05174 0.13172 -0.05295 0.12523 C -0.0533 0.12338 -0.05521 0.12269 -0.05608 0.12107 C -0.06215 0.1081 -0.06111 0.1081 -0.06962 0.09885 C -0.08212 0.08542 -0.08924 0.06366 -0.10608 0.05857 C -0.1151 0.05255 -0.12448 0.04352 -0.1349 0.04236 C -0.14601 0.04121 -0.15712 0.04097 -0.16823 0.04028 C -0.18681 0.03611 -0.18403 0.03588 -0.21354 0.04028 C -0.21858 0.04097 -0.22205 0.05023 -0.22726 0.05232 C -0.24496 0.06875 -0.21371 0.04051 -0.23941 0.06042 C -0.25 0.06852 -0.25694 0.08033 -0.26962 0.08264 C -0.27812 0.08426 -0.28681 0.08403 -0.29549 0.08472 C -0.30191 0.08773 -0.30868 0.09236 -0.31354 0.09885 C -0.31736 0.10394 -0.31667 0.10695 -0.31962 0.11297 C -0.32431 0.12246 -0.33316 0.12639 -0.34097 0.12917 C -0.35608 0.14931 -0.37517 0.14977 -0.39549 0.15347 C -0.41476 0.15695 -0.43368 0.16181 -0.45295 0.16551 C -0.47049 0.17246 -0.48819 0.17292 -0.50608 0.17778 C -0.52222 0.19097 -0.52587 0.20162 -0.53941 0.21806 C -0.55069 0.23172 -0.56267 0.24746 -0.57118 0.26459 C -0.57205 0.27199 -0.57465 0.2794 -0.57431 0.28681 C -0.57309 0.30903 -0.57274 0.30301 -0.5651 0.31713 C -0.56042 0.3257 -0.55608 0.33449 -0.55156 0.34329 C -0.54965 0.34676 -0.54635 0.34838 -0.54392 0.35139 C -0.51892 0.38148 -0.50451 0.38982 -0.46962 0.39375 C -0.45503 0.39167 -0.44028 0.39074 -0.42569 0.38773 C -0.4059 0.3838 -0.38385 0.36644 -0.36667 0.35556 C -0.34792 0.34375 -0.34167 0.31783 -0.32882 0.29885 C -0.31562 0.2794 -0.30573 0.27454 -0.28785 0.26852 C -0.27413 0.27176 -0.28281 0.26736 -0.27431 0.27662 C -0.27031 0.28102 -0.26215 0.28889 -0.26215 0.28889 C -0.25868 0.29838 -0.25521 0.30764 -0.25156 0.31713 C -0.25 0.32107 -0.24687 0.32917 -0.24687 0.32917 C -0.23958 0.37153 -0.25191 0.42338 -0.27274 0.45648 C -0.28559 0.47685 -0.29635 0.48449 -0.30156 0.51111 C -0.30052 0.52847 -0.30017 0.54607 -0.29844 0.56343 C -0.29687 0.5801 -0.28524 0.58912 -0.27726 0.6 C -0.26389 0.61806 -0.2526 0.625 -0.23333 0.6301 C -0.19184 0.62871 -0.15035 0.62963 -0.10903 0.62616 C -0.10312 0.6257 -0.09792 0.6206 -0.09236 0.61806 C -0.06337 0.6051 -0.03333 0.5882 -0.00764 0.56551 C 0.01806 0.54283 0.04201 0.51621 0.0651 0.48889 C 0.06858 0.48472 0.07153 0.47963 0.07431 0.47454 C 0.07951 0.46528 0.08941 0.4463 0.08941 0.4463 C 0.09045 0.44236 0.09115 0.4382 0.09236 0.43426 C 0.09323 0.43148 0.09549 0.42917 0.09549 0.42616 C 0.09549 0.40255 0.09497 0.37894 0.09236 0.35556 C 0.09184 0.3507 0.08837 0.34746 0.08646 0.34329 C 0.08177 0.33357 0.08021 0.32685 0.07274 0.31898 C 0.06701 0.3132 0.05799 0.30463 0.05451 0.29676 C 0.03976 0.26435 0.02639 0.23727 2.77778E-7 0.22014 C -0.00469 0.21366 -0.0066 0.20857 -0.00903 0.2 C -0.00851 0.1919 -0.00885 0.18357 -0.00764 0.1757 C -0.00538 0.15996 0.01632 0.15394 0.02569 0.15139 C 0.03004 0.15162 0.0842 0.1625 0.10156 0.14746 C 0.09948 0.12593 0.09688 0.10324 0.08333 0.08889 C 0.06823 0.07292 0.04705 0.07037 0.03333 0.05047 C 0.02413 0.03704 0.01615 0.02222 0.00764 0.00787 C 0.0059 0.00486 0.00521 0.0007 0.00313 -0.00208 C -0.00347 -0.01088 -0.01493 -0.01759 -0.02274 -0.0243 C -0.01892 -0.0169 -0.01337 -0.01111 -0.00764 -0.00625 C -0.0066 -0.00416 -0.00538 -0.00231 -0.00451 -2.96296E-6 C -0.00382 0.00185 -0.00451 0.00602 -0.00295 0.00602 C -0.00121 0.00602 -0.00104 0.00209 2.77778E-7 -2.96296E-6 Z " pathEditMode="relative" ptsTypes="fffffffffffffffffffffffffffffffffffffffffffffffffffffffffffffffffffffff">
                                      <p:cBhvr>
                                        <p:cTn id="6" dur="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7341E-7 C -0.00591 -0.00162 -0.01181 -0.00232 -0.01754 -0.00416 C -0.02084 -0.00532 -0.02709 -0.00833 -0.02709 -0.00833 C -0.04045 -0.02705 -0.0724 -0.01318 -0.0842 -0.01272 C -0.08525 -0.01133 -0.08611 -0.00948 -0.08733 -0.00833 C -0.09011 -0.00601 -0.09514 -0.00671 -0.09688 -0.00208 C -0.0974 -0.0007 -0.09584 0.00069 -0.09532 0.00208 " pathEditMode="relative" ptsTypes="ffffff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6.47399E-6 C -0.02708 -0.01988 -0.05156 -0.02843 -0.0809 -0.04439 C -0.11684 -0.06381 -0.16441 -0.10242 -0.20625 -0.1163 C -0.22448 -0.12231 -0.24479 -0.12439 -0.26337 -0.12693 C -0.29774 -0.12531 -0.3467 -0.12601 -0.37778 -0.09942 C -0.38785 -0.08161 -0.38455 -0.05872 -0.39358 -0.04023 C -0.38767 -0.03768 -0.38368 -0.04023 -0.37778 -0.04023 " pathEditMode="relative" ptsTypes="ffffffA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955 -0.01549 -0.0165 -0.03306 -0.02535 -0.04879 C -0.029 -0.05526 -0.03039 -0.06728 -0.03646 -0.06775 C -0.07448 -0.07052 -0.11268 -0.06913 -0.1507 -0.06983 C -0.15764 -0.07052 -0.16459 -0.07052 -0.17136 -0.07191 C -0.17466 -0.0726 -0.18091 -0.07607 -0.18091 -0.07607 C -0.18542 -0.07399 -0.18716 -0.07214 -0.19046 -0.06775 C -0.19601 -0.01896 -0.19011 -0.05965 -0.19844 -0.02127 C -0.20157 -0.00694 -0.20191 0.00856 -0.20469 0.02312 C -0.20417 0.03514 -0.20313 0.05919 -0.20313 0.05919 L -0.18733 -0.06566 " pathEditMode="relative" ptsTypes="fffffffffA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0951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274</TotalTime>
  <Words>250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NÁZEV ŠKOLY: ZŠ PARDUBICE - SPOŘILOV AUTOR: MGR. LENKA POZDĚNOVÁ NÁZEV: VY_32_INOVACE_VÝVOJOVÉ PORUCHY UČENÍ              II_19. ČTENÁŘSKÁ GRAMOTNOST – ČTENÍ              S POROZUMĚNÍM             TÉMA: ČTENÁŘSKÁ GRAMOTNOST – ČTENÍ S POROZUMĚNÍM  ČÍSLO PROJEKTU:CZ.1.07/1.4.00/21.2349 ANOTACE: TENTO DUM SLOUŽÍ K PROCVIČENÍ ČTENÍ                  S POROZUMĚNÍM. DUM JE PŘEVÁŽNĚ ZAMĚŘEN                  NA ROZVOJ SLOVNÍ ZÁSOBY A  NA PROCVIČENÍ                  ČTENÍ SLOV SE SLABIKAMI DĚ, TĚ, NĚ, BĚ, PĚ, VĚ,                 MĚ. KDYŽ DĚTI KLIKNOU NA SPRÁVNOU ČÁST                  VĚTY, PŘESUNE SE K ROZEPSANÉ VĚTĚ. KDYŽ DĚTI                 KLIKNOU NA NESPRÁVNOU ČÁST VĚTY, TAK TATO                  ČÁST ZMIZÍ.           </vt:lpstr>
      <vt:lpstr>Přečti větu a klikni na její pokračování.</vt:lpstr>
      <vt:lpstr>Přečti větu a klikni na její pokračování.</vt:lpstr>
      <vt:lpstr>Přečti větu a klikni na její pokračování.</vt:lpstr>
      <vt:lpstr>Přečti větu a klikni na její pokračování.</vt:lpstr>
      <vt:lpstr>Přečti větu a klikni na její pokračování.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18</cp:revision>
  <dcterms:created xsi:type="dcterms:W3CDTF">2013-05-22T16:37:22Z</dcterms:created>
  <dcterms:modified xsi:type="dcterms:W3CDTF">2013-06-01T14:59:43Z</dcterms:modified>
</cp:coreProperties>
</file>