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2" r:id="rId2"/>
    <p:sldId id="263" r:id="rId3"/>
    <p:sldId id="257" r:id="rId4"/>
    <p:sldId id="259" r:id="rId5"/>
    <p:sldId id="260" r:id="rId6"/>
    <p:sldId id="25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5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VY_32_INOVACE_05_Jména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 Základní škola Hnátnice, okres Ústí nad Orlicí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Ladislava Vítková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smtClean="0"/>
            <a:t>TÉMA SADY: </a:t>
          </a:r>
          <a:r>
            <a:rPr lang="cs-CZ" sz="2000" dirty="0" smtClean="0"/>
            <a:t>Český jazyk pro 1. ročník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  CZ.1.07/1.4.00/21.1871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4865AC3F-78E2-43BA-A56B-7C465B8FCF11}">
      <dgm:prSet custT="1"/>
      <dgm:spPr/>
      <dgm:t>
        <a:bodyPr/>
        <a:lstStyle/>
        <a:p>
          <a:pPr algn="l"/>
          <a:r>
            <a:rPr lang="cs-CZ" sz="2000" dirty="0" smtClean="0"/>
            <a:t>DATUM: 30.12.2011</a:t>
          </a:r>
          <a:endParaRPr lang="cs-CZ" sz="2000" dirty="0"/>
        </a:p>
      </dgm:t>
    </dgm:pt>
    <dgm:pt modelId="{D9035F3F-40E4-44D2-BDEC-8BFACF13ACB4}" type="parTrans" cxnId="{806DB313-5FE6-4929-A678-3696BD1EC39C}">
      <dgm:prSet/>
      <dgm:spPr/>
      <dgm:t>
        <a:bodyPr/>
        <a:lstStyle/>
        <a:p>
          <a:endParaRPr lang="cs-CZ"/>
        </a:p>
      </dgm:t>
    </dgm:pt>
    <dgm:pt modelId="{AC1B04CB-5FFB-4765-BAA6-3C73B9929367}" type="sibTrans" cxnId="{806DB313-5FE6-4929-A678-3696BD1EC39C}">
      <dgm:prSet/>
      <dgm:spPr/>
      <dgm:t>
        <a:bodyPr/>
        <a:lstStyle/>
        <a:p>
          <a:endParaRPr lang="cs-CZ"/>
        </a:p>
      </dgm:t>
    </dgm:pt>
    <dgm:pt modelId="{D05761FA-3C71-4DD0-9183-7C99EBE53F4B}">
      <dgm:prSet custT="1"/>
      <dgm:spPr/>
      <dgm:t>
        <a:bodyPr/>
        <a:lstStyle/>
        <a:p>
          <a:endParaRPr lang="cs-CZ" sz="2000" dirty="0" smtClean="0"/>
        </a:p>
      </dgm:t>
    </dgm:pt>
    <dgm:pt modelId="{AA976F31-B6C2-4F44-AD16-210581F8F750}" type="parTrans" cxnId="{3DD2F2A8-BCEF-4848-BF56-5E4CA7EBE4B6}">
      <dgm:prSet/>
      <dgm:spPr/>
      <dgm:t>
        <a:bodyPr/>
        <a:lstStyle/>
        <a:p>
          <a:endParaRPr lang="cs-CZ"/>
        </a:p>
      </dgm:t>
    </dgm:pt>
    <dgm:pt modelId="{DDDC18D6-5FB0-4A25-8B72-BE62E0EE92EA}" type="sibTrans" cxnId="{3DD2F2A8-BCEF-4848-BF56-5E4CA7EBE4B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7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7" custLinFactNeighborX="-244" custLinFactNeighborY="165"/>
      <dgm:spPr/>
      <dgm:t>
        <a:bodyPr/>
        <a:lstStyle/>
        <a:p>
          <a:endParaRPr lang="cs-CZ"/>
        </a:p>
      </dgm:t>
    </dgm:pt>
    <dgm:pt modelId="{E2699407-A48D-4333-A645-7FA48F1FE3B7}" type="pres">
      <dgm:prSet presAssocID="{4865AC3F-78E2-43BA-A56B-7C465B8FCF11}" presName="vertSpace2" presStyleLbl="node1" presStyleIdx="0" presStyleCnt="7"/>
      <dgm:spPr/>
    </dgm:pt>
    <dgm:pt modelId="{D5EA2712-68D0-4098-BDE6-B295C6AB6119}" type="pres">
      <dgm:prSet presAssocID="{4865AC3F-78E2-43BA-A56B-7C465B8FCF11}" presName="circle2" presStyleLbl="node1" presStyleIdx="1" presStyleCnt="7"/>
      <dgm:spPr/>
    </dgm:pt>
    <dgm:pt modelId="{54F8D70D-FB57-4298-A600-D8F61B2A354A}" type="pres">
      <dgm:prSet presAssocID="{4865AC3F-78E2-43BA-A56B-7C465B8FCF11}" presName="rect2" presStyleLbl="alignAcc1" presStyleIdx="1" presStyleCnt="7"/>
      <dgm:spPr/>
      <dgm:t>
        <a:bodyPr/>
        <a:lstStyle/>
        <a:p>
          <a:endParaRPr lang="cs-CZ"/>
        </a:p>
      </dgm:t>
    </dgm:pt>
    <dgm:pt modelId="{C616B022-AA0C-4D3B-BDBF-093D86622E86}" type="pres">
      <dgm:prSet presAssocID="{D1B46980-6531-4606-95E6-44980827E919}" presName="vertSpace3" presStyleLbl="node1" presStyleIdx="1" presStyleCnt="7"/>
      <dgm:spPr/>
    </dgm:pt>
    <dgm:pt modelId="{69684AB7-5B8D-45A5-BC2F-6AF80EB883EF}" type="pres">
      <dgm:prSet presAssocID="{D1B46980-6531-4606-95E6-44980827E919}" presName="circle3" presStyleLbl="node1" presStyleIdx="2" presStyleCnt="7"/>
      <dgm:spPr/>
    </dgm:pt>
    <dgm:pt modelId="{004736B2-18D3-4D6D-AA18-DF3F81E9E312}" type="pres">
      <dgm:prSet presAssocID="{D1B46980-6531-4606-95E6-44980827E919}" presName="rect3" presStyleLbl="alignAcc1" presStyleIdx="2" presStyleCnt="7"/>
      <dgm:spPr/>
      <dgm:t>
        <a:bodyPr/>
        <a:lstStyle/>
        <a:p>
          <a:endParaRPr lang="cs-CZ"/>
        </a:p>
      </dgm:t>
    </dgm:pt>
    <dgm:pt modelId="{9CCAD005-8609-4003-9C1F-3AFC293FB9F9}" type="pres">
      <dgm:prSet presAssocID="{B651F6E3-6281-48DB-9319-2AEAFDAE7572}" presName="vertSpace4" presStyleLbl="node1" presStyleIdx="2" presStyleCnt="7"/>
      <dgm:spPr/>
    </dgm:pt>
    <dgm:pt modelId="{0C4087F0-2DA9-4805-A823-C8C5404FEF67}" type="pres">
      <dgm:prSet presAssocID="{B651F6E3-6281-48DB-9319-2AEAFDAE7572}" presName="circle4" presStyleLbl="node1" presStyleIdx="3" presStyleCnt="7"/>
      <dgm:spPr/>
    </dgm:pt>
    <dgm:pt modelId="{7145B55B-1B24-4B93-A1D4-B8021E4AC78C}" type="pres">
      <dgm:prSet presAssocID="{B651F6E3-6281-48DB-9319-2AEAFDAE7572}" presName="rect4" presStyleLbl="alignAcc1" presStyleIdx="3" presStyleCnt="7"/>
      <dgm:spPr/>
      <dgm:t>
        <a:bodyPr/>
        <a:lstStyle/>
        <a:p>
          <a:endParaRPr lang="cs-CZ"/>
        </a:p>
      </dgm:t>
    </dgm:pt>
    <dgm:pt modelId="{6919BCDB-3A39-4371-A415-42187620F612}" type="pres">
      <dgm:prSet presAssocID="{D8197B8C-B260-4A16-BDF4-0947B075E274}" presName="vertSpace5" presStyleLbl="node1" presStyleIdx="3" presStyleCnt="7"/>
      <dgm:spPr/>
    </dgm:pt>
    <dgm:pt modelId="{19974A4C-782A-40F8-BDC1-A903A52CB5DC}" type="pres">
      <dgm:prSet presAssocID="{D8197B8C-B260-4A16-BDF4-0947B075E274}" presName="circle5" presStyleLbl="node1" presStyleIdx="4" presStyleCnt="7"/>
      <dgm:spPr/>
    </dgm:pt>
    <dgm:pt modelId="{0F7944D4-5DCA-4B9E-A896-D52854246E44}" type="pres">
      <dgm:prSet presAssocID="{D8197B8C-B260-4A16-BDF4-0947B075E274}" presName="rect5" presStyleLbl="alignAcc1" presStyleIdx="4" presStyleCnt="7"/>
      <dgm:spPr/>
      <dgm:t>
        <a:bodyPr/>
        <a:lstStyle/>
        <a:p>
          <a:endParaRPr lang="cs-CZ"/>
        </a:p>
      </dgm:t>
    </dgm:pt>
    <dgm:pt modelId="{DFC55A8B-2DFD-41AE-A307-96A1D2E66396}" type="pres">
      <dgm:prSet presAssocID="{4C35D32F-0EAB-4CD7-82EE-45574DC2A586}" presName="vertSpace6" presStyleLbl="node1" presStyleIdx="4" presStyleCnt="7"/>
      <dgm:spPr/>
    </dgm:pt>
    <dgm:pt modelId="{EB210E99-FECE-49F2-86FD-20F903E541DE}" type="pres">
      <dgm:prSet presAssocID="{4C35D32F-0EAB-4CD7-82EE-45574DC2A586}" presName="circle6" presStyleLbl="node1" presStyleIdx="5" presStyleCnt="7"/>
      <dgm:spPr/>
    </dgm:pt>
    <dgm:pt modelId="{2463512F-938D-4E07-9D5C-7B2E99ABD39E}" type="pres">
      <dgm:prSet presAssocID="{4C35D32F-0EAB-4CD7-82EE-45574DC2A586}" presName="rect6" presStyleLbl="alignAcc1" presStyleIdx="5" presStyleCnt="7"/>
      <dgm:spPr/>
      <dgm:t>
        <a:bodyPr/>
        <a:lstStyle/>
        <a:p>
          <a:endParaRPr lang="cs-CZ"/>
        </a:p>
      </dgm:t>
    </dgm:pt>
    <dgm:pt modelId="{59FE3E3B-A92F-4A98-9A20-76394874AFA6}" type="pres">
      <dgm:prSet presAssocID="{D05761FA-3C71-4DD0-9183-7C99EBE53F4B}" presName="vertSpace7" presStyleLbl="node1" presStyleIdx="5" presStyleCnt="7"/>
      <dgm:spPr/>
    </dgm:pt>
    <dgm:pt modelId="{8EB502EF-CA4F-4140-AFB6-D26D41E73615}" type="pres">
      <dgm:prSet presAssocID="{D05761FA-3C71-4DD0-9183-7C99EBE53F4B}" presName="circle7" presStyleLbl="node1" presStyleIdx="6" presStyleCnt="7"/>
      <dgm:spPr/>
    </dgm:pt>
    <dgm:pt modelId="{6204D4B4-078C-4ACF-B823-77A728483A32}" type="pres">
      <dgm:prSet presAssocID="{D05761FA-3C71-4DD0-9183-7C99EBE53F4B}" presName="rect7" presStyleLbl="alignAcc1" presStyleIdx="6" presStyleCnt="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C425D1D-3DF2-408E-A4F8-250CA94A450A}" type="pres">
      <dgm:prSet presAssocID="{4865AC3F-78E2-43BA-A56B-7C465B8FCF11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CDFEC33-8C2A-49C6-B23B-FA3577B1DCE9}" type="pres">
      <dgm:prSet presAssocID="{D1B46980-6531-4606-95E6-44980827E919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0A198DD-41D2-4313-8B5B-1CF1BCF383FB}" type="pres">
      <dgm:prSet presAssocID="{B651F6E3-6281-48DB-9319-2AEAFDAE7572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C0D1B75-263C-4468-B985-565C95B9422B}" type="pres">
      <dgm:prSet presAssocID="{D8197B8C-B260-4A16-BDF4-0947B075E274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02C1AC3-4F1B-47BC-9A88-D00EAE61D85A}" type="pres">
      <dgm:prSet presAssocID="{4C35D32F-0EAB-4CD7-82EE-45574DC2A586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3526C68-77CF-4757-B0E2-EC80EC09B19D}" type="pres">
      <dgm:prSet presAssocID="{D05761FA-3C71-4DD0-9183-7C99EBE53F4B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2C74838-1337-431D-9CFD-9068FAB551B8}" type="presOf" srcId="{D8197B8C-B260-4A16-BDF4-0947B075E274}" destId="{5C0D1B75-263C-4468-B985-565C95B9422B}" srcOrd="1" destOrd="0" presId="urn:microsoft.com/office/officeart/2005/8/layout/target3"/>
    <dgm:cxn modelId="{D41031F8-5C64-44E6-9367-74017ED14224}" type="presOf" srcId="{D1D4F407-5343-4D3F-B5B9-D407B03CAEB4}" destId="{AED2198E-93D5-4001-81B4-73124B309672}" srcOrd="1" destOrd="0" presId="urn:microsoft.com/office/officeart/2005/8/layout/target3"/>
    <dgm:cxn modelId="{BD976D13-7F49-4A82-9B30-0E29091397E2}" type="presOf" srcId="{B651F6E3-6281-48DB-9319-2AEAFDAE7572}" destId="{7145B55B-1B24-4B93-A1D4-B8021E4AC78C}" srcOrd="0" destOrd="0" presId="urn:microsoft.com/office/officeart/2005/8/layout/target3"/>
    <dgm:cxn modelId="{AADC8062-1A33-454C-9BEC-5F25F6B40BCA}" type="presOf" srcId="{4865AC3F-78E2-43BA-A56B-7C465B8FCF11}" destId="{54F8D70D-FB57-4298-A600-D8F61B2A354A}" srcOrd="0" destOrd="0" presId="urn:microsoft.com/office/officeart/2005/8/layout/target3"/>
    <dgm:cxn modelId="{1468CF45-58B9-41B6-8760-CE7544740300}" type="presOf" srcId="{B651F6E3-6281-48DB-9319-2AEAFDAE7572}" destId="{70A198DD-41D2-4313-8B5B-1CF1BCF383FB}" srcOrd="1" destOrd="0" presId="urn:microsoft.com/office/officeart/2005/8/layout/target3"/>
    <dgm:cxn modelId="{7BC66EC3-EBD6-4F3A-99ED-9D25F66FFA51}" srcId="{757F3AB3-0718-4624-B441-E567A8F0AB56}" destId="{B651F6E3-6281-48DB-9319-2AEAFDAE7572}" srcOrd="3" destOrd="0" parTransId="{A571E265-742E-411A-ABCF-E39FDBC7528A}" sibTransId="{E33260FE-399D-481C-B2D6-3B35DD16DC84}"/>
    <dgm:cxn modelId="{1F4D17C9-B515-40A2-AECA-B13DC1B7CC50}" type="presOf" srcId="{757F3AB3-0718-4624-B441-E567A8F0AB56}" destId="{333A1088-737F-45CB-B68E-254E46348037}" srcOrd="0" destOrd="0" presId="urn:microsoft.com/office/officeart/2005/8/layout/target3"/>
    <dgm:cxn modelId="{EDF6FE6B-9DBE-4D7B-B8FD-7098875B4EED}" srcId="{757F3AB3-0718-4624-B441-E567A8F0AB56}" destId="{D8197B8C-B260-4A16-BDF4-0947B075E274}" srcOrd="4" destOrd="0" parTransId="{51C5993D-B262-45E6-B66E-76BC9D6D883D}" sibTransId="{1AEC7F05-E0FE-459C-BD47-224AC9D7BEE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2" destOrd="0" parTransId="{4F7B2CF5-A270-4D61-A510-1C1C5A4DCD3B}" sibTransId="{CFF69701-2866-4EF5-BFB5-F3F9B72EB817}"/>
    <dgm:cxn modelId="{B6168372-B219-4620-A5C3-29EC175B0B4F}" type="presOf" srcId="{4C35D32F-0EAB-4CD7-82EE-45574DC2A586}" destId="{A02C1AC3-4F1B-47BC-9A88-D00EAE61D85A}" srcOrd="1" destOrd="0" presId="urn:microsoft.com/office/officeart/2005/8/layout/target3"/>
    <dgm:cxn modelId="{156703E7-122D-4453-910E-BC5AC251E27E}" type="presOf" srcId="{4865AC3F-78E2-43BA-A56B-7C465B8FCF11}" destId="{FC425D1D-3DF2-408E-A4F8-250CA94A450A}" srcOrd="1" destOrd="0" presId="urn:microsoft.com/office/officeart/2005/8/layout/target3"/>
    <dgm:cxn modelId="{3DD2F2A8-BCEF-4848-BF56-5E4CA7EBE4B6}" srcId="{757F3AB3-0718-4624-B441-E567A8F0AB56}" destId="{D05761FA-3C71-4DD0-9183-7C99EBE53F4B}" srcOrd="6" destOrd="0" parTransId="{AA976F31-B6C2-4F44-AD16-210581F8F750}" sibTransId="{DDDC18D6-5FB0-4A25-8B72-BE62E0EE92EA}"/>
    <dgm:cxn modelId="{D1B4ECF2-48EC-4CAB-BF59-9281142F0F31}" type="presOf" srcId="{D05761FA-3C71-4DD0-9183-7C99EBE53F4B}" destId="{23526C68-77CF-4757-B0E2-EC80EC09B19D}" srcOrd="1" destOrd="0" presId="urn:microsoft.com/office/officeart/2005/8/layout/target3"/>
    <dgm:cxn modelId="{AF02A417-C890-476B-B75F-15F9368D9C62}" type="presOf" srcId="{4C35D32F-0EAB-4CD7-82EE-45574DC2A586}" destId="{2463512F-938D-4E07-9D5C-7B2E99ABD39E}" srcOrd="0" destOrd="0" presId="urn:microsoft.com/office/officeart/2005/8/layout/target3"/>
    <dgm:cxn modelId="{3BCDE320-EC30-4AC4-B987-0792271DBD65}" type="presOf" srcId="{D1D4F407-5343-4D3F-B5B9-D407B03CAEB4}" destId="{D005CE8C-CC26-4C3E-AC11-E15060ECD759}" srcOrd="0" destOrd="0" presId="urn:microsoft.com/office/officeart/2005/8/layout/target3"/>
    <dgm:cxn modelId="{DF0CE32E-64BD-42A3-8F96-B8EC9A0CFAC5}" type="presOf" srcId="{D1B46980-6531-4606-95E6-44980827E919}" destId="{004736B2-18D3-4D6D-AA18-DF3F81E9E312}" srcOrd="0" destOrd="0" presId="urn:microsoft.com/office/officeart/2005/8/layout/target3"/>
    <dgm:cxn modelId="{2C544070-7285-49A0-A811-6B28B0423259}" type="presOf" srcId="{D8197B8C-B260-4A16-BDF4-0947B075E274}" destId="{0F7944D4-5DCA-4B9E-A896-D52854246E44}" srcOrd="0" destOrd="0" presId="urn:microsoft.com/office/officeart/2005/8/layout/target3"/>
    <dgm:cxn modelId="{2BED5175-E3CC-4B83-A1CC-982DBBB00DBE}" type="presOf" srcId="{D1B46980-6531-4606-95E6-44980827E919}" destId="{2CDFEC33-8C2A-49C6-B23B-FA3577B1DCE9}" srcOrd="1" destOrd="0" presId="urn:microsoft.com/office/officeart/2005/8/layout/target3"/>
    <dgm:cxn modelId="{806DB313-5FE6-4929-A678-3696BD1EC39C}" srcId="{757F3AB3-0718-4624-B441-E567A8F0AB56}" destId="{4865AC3F-78E2-43BA-A56B-7C465B8FCF11}" srcOrd="1" destOrd="0" parTransId="{D9035F3F-40E4-44D2-BDEC-8BFACF13ACB4}" sibTransId="{AC1B04CB-5FFB-4765-BAA6-3C73B9929367}"/>
    <dgm:cxn modelId="{1DCD877D-DBB6-4921-A691-106B777D2A77}" type="presOf" srcId="{D05761FA-3C71-4DD0-9183-7C99EBE53F4B}" destId="{6204D4B4-078C-4ACF-B823-77A728483A32}" srcOrd="0" destOrd="0" presId="urn:microsoft.com/office/officeart/2005/8/layout/target3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56EC24CA-0C8E-442E-9F71-5CB6E7C38E49}" type="presParOf" srcId="{333A1088-737F-45CB-B68E-254E46348037}" destId="{F5ABB229-8D3B-4694-996A-96F23CF14429}" srcOrd="0" destOrd="0" presId="urn:microsoft.com/office/officeart/2005/8/layout/target3"/>
    <dgm:cxn modelId="{EC0262CD-EBCC-4F61-A3B3-4E32E3A868C9}" type="presParOf" srcId="{333A1088-737F-45CB-B68E-254E46348037}" destId="{F41139FD-01EE-4571-8B17-4FB00FC51163}" srcOrd="1" destOrd="0" presId="urn:microsoft.com/office/officeart/2005/8/layout/target3"/>
    <dgm:cxn modelId="{3924BAE7-C8D3-4B51-81BB-36584E456226}" type="presParOf" srcId="{333A1088-737F-45CB-B68E-254E46348037}" destId="{D005CE8C-CC26-4C3E-AC11-E15060ECD759}" srcOrd="2" destOrd="0" presId="urn:microsoft.com/office/officeart/2005/8/layout/target3"/>
    <dgm:cxn modelId="{3D10E94D-A741-4505-A4FF-6DD78F1A9B15}" type="presParOf" srcId="{333A1088-737F-45CB-B68E-254E46348037}" destId="{E2699407-A48D-4333-A645-7FA48F1FE3B7}" srcOrd="3" destOrd="0" presId="urn:microsoft.com/office/officeart/2005/8/layout/target3"/>
    <dgm:cxn modelId="{9EF5AD16-8054-4562-A80A-3DC8E3B53140}" type="presParOf" srcId="{333A1088-737F-45CB-B68E-254E46348037}" destId="{D5EA2712-68D0-4098-BDE6-B295C6AB6119}" srcOrd="4" destOrd="0" presId="urn:microsoft.com/office/officeart/2005/8/layout/target3"/>
    <dgm:cxn modelId="{E6851C2C-E871-4F08-B3AC-944B8A72C7B1}" type="presParOf" srcId="{333A1088-737F-45CB-B68E-254E46348037}" destId="{54F8D70D-FB57-4298-A600-D8F61B2A354A}" srcOrd="5" destOrd="0" presId="urn:microsoft.com/office/officeart/2005/8/layout/target3"/>
    <dgm:cxn modelId="{DAA24A68-21EF-4DA4-A622-EDCF111740EA}" type="presParOf" srcId="{333A1088-737F-45CB-B68E-254E46348037}" destId="{C616B022-AA0C-4D3B-BDBF-093D86622E86}" srcOrd="6" destOrd="0" presId="urn:microsoft.com/office/officeart/2005/8/layout/target3"/>
    <dgm:cxn modelId="{4655BBCE-29D7-46F9-897C-0324D26C45F9}" type="presParOf" srcId="{333A1088-737F-45CB-B68E-254E46348037}" destId="{69684AB7-5B8D-45A5-BC2F-6AF80EB883EF}" srcOrd="7" destOrd="0" presId="urn:microsoft.com/office/officeart/2005/8/layout/target3"/>
    <dgm:cxn modelId="{DD7D183D-035A-4877-B71E-BDCCC7A535DF}" type="presParOf" srcId="{333A1088-737F-45CB-B68E-254E46348037}" destId="{004736B2-18D3-4D6D-AA18-DF3F81E9E312}" srcOrd="8" destOrd="0" presId="urn:microsoft.com/office/officeart/2005/8/layout/target3"/>
    <dgm:cxn modelId="{E656130B-61A0-4104-8C0F-61A4624FB8CF}" type="presParOf" srcId="{333A1088-737F-45CB-B68E-254E46348037}" destId="{9CCAD005-8609-4003-9C1F-3AFC293FB9F9}" srcOrd="9" destOrd="0" presId="urn:microsoft.com/office/officeart/2005/8/layout/target3"/>
    <dgm:cxn modelId="{486A3BF1-CE36-4649-8772-DF81B3F1287C}" type="presParOf" srcId="{333A1088-737F-45CB-B68E-254E46348037}" destId="{0C4087F0-2DA9-4805-A823-C8C5404FEF67}" srcOrd="10" destOrd="0" presId="urn:microsoft.com/office/officeart/2005/8/layout/target3"/>
    <dgm:cxn modelId="{E2FCE478-0BFA-4D31-A269-12ED55395B51}" type="presParOf" srcId="{333A1088-737F-45CB-B68E-254E46348037}" destId="{7145B55B-1B24-4B93-A1D4-B8021E4AC78C}" srcOrd="11" destOrd="0" presId="urn:microsoft.com/office/officeart/2005/8/layout/target3"/>
    <dgm:cxn modelId="{AF8BC3C1-96CE-45CD-9C66-0AB4C00103A8}" type="presParOf" srcId="{333A1088-737F-45CB-B68E-254E46348037}" destId="{6919BCDB-3A39-4371-A415-42187620F612}" srcOrd="12" destOrd="0" presId="urn:microsoft.com/office/officeart/2005/8/layout/target3"/>
    <dgm:cxn modelId="{72AD2404-5AFD-4B29-8B02-3B4BD6155ACB}" type="presParOf" srcId="{333A1088-737F-45CB-B68E-254E46348037}" destId="{19974A4C-782A-40F8-BDC1-A903A52CB5DC}" srcOrd="13" destOrd="0" presId="urn:microsoft.com/office/officeart/2005/8/layout/target3"/>
    <dgm:cxn modelId="{77DA2CCE-9C1E-48C6-9239-C98EC1D22AC7}" type="presParOf" srcId="{333A1088-737F-45CB-B68E-254E46348037}" destId="{0F7944D4-5DCA-4B9E-A896-D52854246E44}" srcOrd="14" destOrd="0" presId="urn:microsoft.com/office/officeart/2005/8/layout/target3"/>
    <dgm:cxn modelId="{97D4E190-2CD0-47A0-BBA5-D5AF9713EC77}" type="presParOf" srcId="{333A1088-737F-45CB-B68E-254E46348037}" destId="{DFC55A8B-2DFD-41AE-A307-96A1D2E66396}" srcOrd="15" destOrd="0" presId="urn:microsoft.com/office/officeart/2005/8/layout/target3"/>
    <dgm:cxn modelId="{87DB94F9-5BB6-48B5-B069-F14B0A167E18}" type="presParOf" srcId="{333A1088-737F-45CB-B68E-254E46348037}" destId="{EB210E99-FECE-49F2-86FD-20F903E541DE}" srcOrd="16" destOrd="0" presId="urn:microsoft.com/office/officeart/2005/8/layout/target3"/>
    <dgm:cxn modelId="{9F7A5117-DFF5-4B23-8D30-200D9AD188CE}" type="presParOf" srcId="{333A1088-737F-45CB-B68E-254E46348037}" destId="{2463512F-938D-4E07-9D5C-7B2E99ABD39E}" srcOrd="17" destOrd="0" presId="urn:microsoft.com/office/officeart/2005/8/layout/target3"/>
    <dgm:cxn modelId="{97049AF8-440D-411C-AF92-4EEFA8E32805}" type="presParOf" srcId="{333A1088-737F-45CB-B68E-254E46348037}" destId="{59FE3E3B-A92F-4A98-9A20-76394874AFA6}" srcOrd="18" destOrd="0" presId="urn:microsoft.com/office/officeart/2005/8/layout/target3"/>
    <dgm:cxn modelId="{10F41C81-C294-4C64-B764-D92DCA9D9B2E}" type="presParOf" srcId="{333A1088-737F-45CB-B68E-254E46348037}" destId="{8EB502EF-CA4F-4140-AFB6-D26D41E73615}" srcOrd="19" destOrd="0" presId="urn:microsoft.com/office/officeart/2005/8/layout/target3"/>
    <dgm:cxn modelId="{26F3A217-94F6-4718-B382-0A8EA0DD3091}" type="presParOf" srcId="{333A1088-737F-45CB-B68E-254E46348037}" destId="{6204D4B4-078C-4ACF-B823-77A728483A32}" srcOrd="20" destOrd="0" presId="urn:microsoft.com/office/officeart/2005/8/layout/target3"/>
    <dgm:cxn modelId="{244D53C2-9F09-4957-8ABE-AF2D6CBB2E86}" type="presParOf" srcId="{333A1088-737F-45CB-B68E-254E46348037}" destId="{AED2198E-93D5-4001-81B4-73124B309672}" srcOrd="21" destOrd="0" presId="urn:microsoft.com/office/officeart/2005/8/layout/target3"/>
    <dgm:cxn modelId="{98A24552-F7ED-4B70-9850-CD8CEC3022C1}" type="presParOf" srcId="{333A1088-737F-45CB-B68E-254E46348037}" destId="{FC425D1D-3DF2-408E-A4F8-250CA94A450A}" srcOrd="22" destOrd="0" presId="urn:microsoft.com/office/officeart/2005/8/layout/target3"/>
    <dgm:cxn modelId="{71FA913D-BB18-450C-B253-35B0843B20C9}" type="presParOf" srcId="{333A1088-737F-45CB-B68E-254E46348037}" destId="{2CDFEC33-8C2A-49C6-B23B-FA3577B1DCE9}" srcOrd="23" destOrd="0" presId="urn:microsoft.com/office/officeart/2005/8/layout/target3"/>
    <dgm:cxn modelId="{6F395719-5AEF-4AE1-8E74-45363B44C38C}" type="presParOf" srcId="{333A1088-737F-45CB-B68E-254E46348037}" destId="{70A198DD-41D2-4313-8B5B-1CF1BCF383FB}" srcOrd="24" destOrd="0" presId="urn:microsoft.com/office/officeart/2005/8/layout/target3"/>
    <dgm:cxn modelId="{7EB17119-5B00-45C1-B000-1AB0C27003C8}" type="presParOf" srcId="{333A1088-737F-45CB-B68E-254E46348037}" destId="{5C0D1B75-263C-4468-B985-565C95B9422B}" srcOrd="25" destOrd="0" presId="urn:microsoft.com/office/officeart/2005/8/layout/target3"/>
    <dgm:cxn modelId="{CA29046C-5D6E-4D61-93BB-64D6BF2FD476}" type="presParOf" srcId="{333A1088-737F-45CB-B68E-254E46348037}" destId="{A02C1AC3-4F1B-47BC-9A88-D00EAE61D85A}" srcOrd="26" destOrd="0" presId="urn:microsoft.com/office/officeart/2005/8/layout/target3"/>
    <dgm:cxn modelId="{1126EEC0-4FCB-44F7-94D0-BE382EA232BC}" type="presParOf" srcId="{333A1088-737F-45CB-B68E-254E46348037}" destId="{23526C68-77CF-4757-B0E2-EC80EC09B19D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979762" cy="29797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471905" y="0"/>
          <a:ext cx="7367103" cy="29797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 Základní škola Hnátnice, okres Ústí nad Orlicí</a:t>
          </a:r>
          <a:endParaRPr lang="cs-CZ" sz="2000" kern="1200" dirty="0"/>
        </a:p>
      </dsp:txBody>
      <dsp:txXfrm>
        <a:off x="1471905" y="0"/>
        <a:ext cx="7367103" cy="297975"/>
      </dsp:txXfrm>
    </dsp:sp>
    <dsp:sp modelId="{D5EA2712-68D0-4098-BDE6-B295C6AB6119}">
      <dsp:nvSpPr>
        <dsp:cNvPr id="0" name=""/>
        <dsp:cNvSpPr/>
      </dsp:nvSpPr>
      <dsp:spPr>
        <a:xfrm>
          <a:off x="223481" y="297975"/>
          <a:ext cx="2532798" cy="253279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4F8D70D-FB57-4298-A600-D8F61B2A354A}">
      <dsp:nvSpPr>
        <dsp:cNvPr id="0" name=""/>
        <dsp:cNvSpPr/>
      </dsp:nvSpPr>
      <dsp:spPr>
        <a:xfrm>
          <a:off x="1489881" y="297975"/>
          <a:ext cx="7367103" cy="253279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DATUM: 30.12.2011</a:t>
          </a:r>
          <a:endParaRPr lang="cs-CZ" sz="2000" kern="1200" dirty="0"/>
        </a:p>
      </dsp:txBody>
      <dsp:txXfrm>
        <a:off x="1489881" y="297975"/>
        <a:ext cx="7367103" cy="297975"/>
      </dsp:txXfrm>
    </dsp:sp>
    <dsp:sp modelId="{69684AB7-5B8D-45A5-BC2F-6AF80EB883EF}">
      <dsp:nvSpPr>
        <dsp:cNvPr id="0" name=""/>
        <dsp:cNvSpPr/>
      </dsp:nvSpPr>
      <dsp:spPr>
        <a:xfrm>
          <a:off x="446963" y="595951"/>
          <a:ext cx="2085834" cy="20858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04736B2-18D3-4D6D-AA18-DF3F81E9E312}">
      <dsp:nvSpPr>
        <dsp:cNvPr id="0" name=""/>
        <dsp:cNvSpPr/>
      </dsp:nvSpPr>
      <dsp:spPr>
        <a:xfrm>
          <a:off x="1489881" y="595951"/>
          <a:ext cx="7367103" cy="20858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Ladislava Vítková</a:t>
          </a:r>
          <a:endParaRPr lang="cs-CZ" sz="2000" kern="1200" dirty="0"/>
        </a:p>
      </dsp:txBody>
      <dsp:txXfrm>
        <a:off x="1489881" y="595951"/>
        <a:ext cx="7367103" cy="297975"/>
      </dsp:txXfrm>
    </dsp:sp>
    <dsp:sp modelId="{0C4087F0-2DA9-4805-A823-C8C5404FEF67}">
      <dsp:nvSpPr>
        <dsp:cNvPr id="0" name=""/>
        <dsp:cNvSpPr/>
      </dsp:nvSpPr>
      <dsp:spPr>
        <a:xfrm>
          <a:off x="670445" y="893927"/>
          <a:ext cx="1638870" cy="163887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145B55B-1B24-4B93-A1D4-B8021E4AC78C}">
      <dsp:nvSpPr>
        <dsp:cNvPr id="0" name=""/>
        <dsp:cNvSpPr/>
      </dsp:nvSpPr>
      <dsp:spPr>
        <a:xfrm>
          <a:off x="1489881" y="893927"/>
          <a:ext cx="7367103" cy="163887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VY_32_INOVACE_05_Jména</a:t>
          </a:r>
          <a:endParaRPr lang="cs-CZ" sz="2000" kern="1200" dirty="0"/>
        </a:p>
      </dsp:txBody>
      <dsp:txXfrm>
        <a:off x="1489881" y="893927"/>
        <a:ext cx="7367103" cy="297978"/>
      </dsp:txXfrm>
    </dsp:sp>
    <dsp:sp modelId="{19974A4C-782A-40F8-BDC1-A903A52CB5DC}">
      <dsp:nvSpPr>
        <dsp:cNvPr id="0" name=""/>
        <dsp:cNvSpPr/>
      </dsp:nvSpPr>
      <dsp:spPr>
        <a:xfrm>
          <a:off x="893929" y="1191906"/>
          <a:ext cx="1191903" cy="119190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F7944D4-5DCA-4B9E-A896-D52854246E44}">
      <dsp:nvSpPr>
        <dsp:cNvPr id="0" name=""/>
        <dsp:cNvSpPr/>
      </dsp:nvSpPr>
      <dsp:spPr>
        <a:xfrm>
          <a:off x="1489881" y="1191906"/>
          <a:ext cx="7367103" cy="119190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TÉMA SADY: </a:t>
          </a:r>
          <a:r>
            <a:rPr lang="cs-CZ" sz="2000" kern="1200" dirty="0" smtClean="0"/>
            <a:t>Český jazyk pro 1. ročník</a:t>
          </a:r>
          <a:endParaRPr lang="cs-CZ" sz="2000" kern="1200" dirty="0"/>
        </a:p>
      </dsp:txBody>
      <dsp:txXfrm>
        <a:off x="1489881" y="1191906"/>
        <a:ext cx="7367103" cy="297975"/>
      </dsp:txXfrm>
    </dsp:sp>
    <dsp:sp modelId="{EB210E99-FECE-49F2-86FD-20F903E541DE}">
      <dsp:nvSpPr>
        <dsp:cNvPr id="0" name=""/>
        <dsp:cNvSpPr/>
      </dsp:nvSpPr>
      <dsp:spPr>
        <a:xfrm>
          <a:off x="1117411" y="1489881"/>
          <a:ext cx="744939" cy="74493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463512F-938D-4E07-9D5C-7B2E99ABD39E}">
      <dsp:nvSpPr>
        <dsp:cNvPr id="0" name=""/>
        <dsp:cNvSpPr/>
      </dsp:nvSpPr>
      <dsp:spPr>
        <a:xfrm>
          <a:off x="1489881" y="1489881"/>
          <a:ext cx="7367103" cy="74493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  CZ.1.07/1.4.00/21.1871</a:t>
          </a:r>
          <a:endParaRPr lang="cs-CZ" sz="2000" kern="1200" dirty="0"/>
        </a:p>
      </dsp:txBody>
      <dsp:txXfrm>
        <a:off x="1489881" y="1489881"/>
        <a:ext cx="7367103" cy="297975"/>
      </dsp:txXfrm>
    </dsp:sp>
    <dsp:sp modelId="{8EB502EF-CA4F-4140-AFB6-D26D41E73615}">
      <dsp:nvSpPr>
        <dsp:cNvPr id="0" name=""/>
        <dsp:cNvSpPr/>
      </dsp:nvSpPr>
      <dsp:spPr>
        <a:xfrm>
          <a:off x="1340893" y="1787857"/>
          <a:ext cx="297975" cy="29797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204D4B4-078C-4ACF-B823-77A728483A32}">
      <dsp:nvSpPr>
        <dsp:cNvPr id="0" name=""/>
        <dsp:cNvSpPr/>
      </dsp:nvSpPr>
      <dsp:spPr>
        <a:xfrm>
          <a:off x="1489881" y="1787857"/>
          <a:ext cx="7367103" cy="2979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</dsp:txBody>
      <dsp:txXfrm>
        <a:off x="1489881" y="1787857"/>
        <a:ext cx="7367103" cy="2979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BC5FD4-D2EF-4B2E-8249-B59B4C8C3974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9AB3C8-9981-45B8-AB47-4FF0517969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34811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3F4DB-BDD3-4E3C-B8E1-7DCD999971B2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CA930-98B6-4494-9AA7-7EC883FF2F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1482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3F4DB-BDD3-4E3C-B8E1-7DCD999971B2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CA930-98B6-4494-9AA7-7EC883FF2F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25679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3F4DB-BDD3-4E3C-B8E1-7DCD999971B2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CA930-98B6-4494-9AA7-7EC883FF2F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65366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3F4DB-BDD3-4E3C-B8E1-7DCD999971B2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CA930-98B6-4494-9AA7-7EC883FF2F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09035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3F4DB-BDD3-4E3C-B8E1-7DCD999971B2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CA930-98B6-4494-9AA7-7EC883FF2F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26614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3F4DB-BDD3-4E3C-B8E1-7DCD999971B2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CA930-98B6-4494-9AA7-7EC883FF2F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81191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3F4DB-BDD3-4E3C-B8E1-7DCD999971B2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CA930-98B6-4494-9AA7-7EC883FF2F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75335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3F4DB-BDD3-4E3C-B8E1-7DCD999971B2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CA930-98B6-4494-9AA7-7EC883FF2F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7149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3F4DB-BDD3-4E3C-B8E1-7DCD999971B2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CA930-98B6-4494-9AA7-7EC883FF2F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29641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3F4DB-BDD3-4E3C-B8E1-7DCD999971B2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CA930-98B6-4494-9AA7-7EC883FF2F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19680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3F4DB-BDD3-4E3C-B8E1-7DCD999971B2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CA930-98B6-4494-9AA7-7EC883FF2F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10116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13F4DB-BDD3-4E3C-B8E1-7DCD999971B2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BCA930-98B6-4494-9AA7-7EC883FF2F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9145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/images/?CTT=6&amp;ver=14&amp;app=powerpnt.exe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microsoft.com/office/2007/relationships/hdphoto" Target="../media/hdphoto5.wdp"/><Relationship Id="rId18" Type="http://schemas.openxmlformats.org/officeDocument/2006/relationships/image" Target="../media/image11.png"/><Relationship Id="rId3" Type="http://schemas.openxmlformats.org/officeDocument/2006/relationships/image" Target="../media/image3.png"/><Relationship Id="rId21" Type="http://schemas.microsoft.com/office/2007/relationships/hdphoto" Target="../media/hdphoto9.wdp"/><Relationship Id="rId7" Type="http://schemas.microsoft.com/office/2007/relationships/hdphoto" Target="../media/hdphoto2.wdp"/><Relationship Id="rId12" Type="http://schemas.openxmlformats.org/officeDocument/2006/relationships/image" Target="../media/image8.png"/><Relationship Id="rId17" Type="http://schemas.microsoft.com/office/2007/relationships/hdphoto" Target="../media/hdphoto7.wdp"/><Relationship Id="rId2" Type="http://schemas.openxmlformats.org/officeDocument/2006/relationships/image" Target="../media/image2.png"/><Relationship Id="rId16" Type="http://schemas.openxmlformats.org/officeDocument/2006/relationships/image" Target="../media/image10.png"/><Relationship Id="rId20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microsoft.com/office/2007/relationships/hdphoto" Target="../media/hdphoto4.wdp"/><Relationship Id="rId5" Type="http://schemas.microsoft.com/office/2007/relationships/hdphoto" Target="../media/hdphoto1.wdp"/><Relationship Id="rId15" Type="http://schemas.microsoft.com/office/2007/relationships/hdphoto" Target="../media/hdphoto6.wdp"/><Relationship Id="rId23" Type="http://schemas.microsoft.com/office/2007/relationships/hdphoto" Target="../media/hdphoto10.wdp"/><Relationship Id="rId10" Type="http://schemas.openxmlformats.org/officeDocument/2006/relationships/image" Target="../media/image7.png"/><Relationship Id="rId19" Type="http://schemas.microsoft.com/office/2007/relationships/hdphoto" Target="../media/hdphoto8.wdp"/><Relationship Id="rId4" Type="http://schemas.openxmlformats.org/officeDocument/2006/relationships/image" Target="../media/image4.png"/><Relationship Id="rId9" Type="http://schemas.microsoft.com/office/2007/relationships/hdphoto" Target="../media/hdphoto3.wdp"/><Relationship Id="rId14" Type="http://schemas.openxmlformats.org/officeDocument/2006/relationships/image" Target="../media/image9.png"/><Relationship Id="rId22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11.wdp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microsoft.com/office/2007/relationships/hdphoto" Target="../media/hdphoto15.wdp"/><Relationship Id="rId3" Type="http://schemas.openxmlformats.org/officeDocument/2006/relationships/image" Target="../media/image21.png"/><Relationship Id="rId7" Type="http://schemas.microsoft.com/office/2007/relationships/hdphoto" Target="../media/hdphoto12.wdp"/><Relationship Id="rId12" Type="http://schemas.openxmlformats.org/officeDocument/2006/relationships/image" Target="../media/image27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11" Type="http://schemas.microsoft.com/office/2007/relationships/hdphoto" Target="../media/hdphoto14.wdp"/><Relationship Id="rId5" Type="http://schemas.openxmlformats.org/officeDocument/2006/relationships/image" Target="../media/image23.png"/><Relationship Id="rId10" Type="http://schemas.openxmlformats.org/officeDocument/2006/relationships/image" Target="../media/image26.png"/><Relationship Id="rId4" Type="http://schemas.openxmlformats.org/officeDocument/2006/relationships/image" Target="../media/image22.png"/><Relationship Id="rId9" Type="http://schemas.microsoft.com/office/2007/relationships/hdphoto" Target="../media/hdphoto13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074621673"/>
              </p:ext>
            </p:extLst>
          </p:nvPr>
        </p:nvGraphicFramePr>
        <p:xfrm>
          <a:off x="179512" y="476672"/>
          <a:ext cx="8856984" cy="29797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322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5157192"/>
            <a:ext cx="8496944" cy="120032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Obrázky jsou z webové galerie</a:t>
            </a:r>
          </a:p>
          <a:p>
            <a:r>
              <a:rPr lang="cs-CZ" dirty="0">
                <a:hlinkClick r:id="rId2"/>
              </a:rPr>
              <a:t>http://office.microsoft.com/cs-cz/images/?</a:t>
            </a:r>
            <a:r>
              <a:rPr lang="cs-CZ" dirty="0" smtClean="0">
                <a:hlinkClick r:id="rId2"/>
              </a:rPr>
              <a:t>CTT=6&amp;ver=14&amp;app=powerpnt.exe</a:t>
            </a:r>
            <a:endParaRPr lang="cs-CZ" dirty="0" smtClean="0"/>
          </a:p>
          <a:p>
            <a:r>
              <a:rPr lang="cs-CZ" dirty="0" smtClean="0"/>
              <a:t>Počítadlo: Vlastní tvorba</a:t>
            </a:r>
          </a:p>
          <a:p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971600" y="1556792"/>
            <a:ext cx="770485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 smtClean="0"/>
              <a:t>ANOTACE:</a:t>
            </a:r>
          </a:p>
          <a:p>
            <a:r>
              <a:rPr lang="cs-CZ" sz="2000" dirty="0" smtClean="0"/>
              <a:t>Materiál </a:t>
            </a:r>
            <a:r>
              <a:rPr lang="cs-CZ" sz="2000" dirty="0"/>
              <a:t>je zaměřen </a:t>
            </a:r>
            <a:r>
              <a:rPr lang="cs-CZ" sz="2000" dirty="0" smtClean="0"/>
              <a:t>na procvičení písmen malých, velkých, tiskacích a psacích na jménech dětí.</a:t>
            </a:r>
          </a:p>
          <a:p>
            <a:r>
              <a:rPr lang="cs-CZ" sz="2000" dirty="0" smtClean="0"/>
              <a:t>Žáci skládají, přiřazují a vymýšlejí jména dětí a </a:t>
            </a:r>
            <a:r>
              <a:rPr lang="cs-CZ" sz="2000" dirty="0" smtClean="0"/>
              <a:t>současně </a:t>
            </a:r>
            <a:r>
              <a:rPr lang="cs-CZ" sz="2000" dirty="0" smtClean="0"/>
              <a:t>si uvědomují jejich psaní .                                  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69740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564904"/>
            <a:ext cx="3648075" cy="414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6571" y="2753444"/>
            <a:ext cx="3686175" cy="3771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8051" y="4573116"/>
            <a:ext cx="847725" cy="80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6046" y="1940816"/>
            <a:ext cx="838200" cy="752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4645" y="5299805"/>
            <a:ext cx="838200" cy="752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449" y="3963662"/>
            <a:ext cx="838200" cy="752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001" y="2345530"/>
            <a:ext cx="781050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850" y="4005064"/>
            <a:ext cx="723900" cy="866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625" y="4620676"/>
            <a:ext cx="676275" cy="866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10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625" y="5185505"/>
            <a:ext cx="676275" cy="866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7412" y="1940816"/>
            <a:ext cx="752475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11"/>
          <p:cNvPicPr>
            <a:picLocks noChangeAspect="1" noChangeArrowheads="1"/>
          </p:cNvPicPr>
          <p:nvPr/>
        </p:nvPicPr>
        <p:blipFill>
          <a:blip r:embed="rId14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670240"/>
            <a:ext cx="752475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11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321" y="4339899"/>
            <a:ext cx="752475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11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9121" y="5015830"/>
            <a:ext cx="752475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11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9121" y="3733229"/>
            <a:ext cx="752475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11"/>
          <p:cNvPicPr>
            <a:picLocks noChangeAspect="1" noChangeArrowheads="1"/>
          </p:cNvPicPr>
          <p:nvPr/>
        </p:nvPicPr>
        <p:blipFill>
          <a:blip r:embed="rId14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1562" y="1631454"/>
            <a:ext cx="752475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6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6617" y="4316087"/>
            <a:ext cx="847725" cy="80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8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2634" y="4517086"/>
            <a:ext cx="781050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10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7250" y="1934051"/>
            <a:ext cx="676275" cy="866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8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388" y="5223604"/>
            <a:ext cx="781050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11"/>
          <p:cNvPicPr>
            <a:picLocks noChangeAspect="1" noChangeArrowheads="1"/>
          </p:cNvPicPr>
          <p:nvPr/>
        </p:nvPicPr>
        <p:blipFill>
          <a:blip r:embed="rId14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8243" y="4912373"/>
            <a:ext cx="752475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16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894" y="1532783"/>
            <a:ext cx="78105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18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8542" y="5054063"/>
            <a:ext cx="752475" cy="866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13"/>
          <p:cNvPicPr>
            <a:picLocks noChangeAspect="1" noChangeArrowheads="1"/>
          </p:cNvPicPr>
          <p:nvPr/>
        </p:nvPicPr>
        <p:blipFill>
          <a:blip r:embed="rId18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6067" y="4506441"/>
            <a:ext cx="752475" cy="866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20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3722" y="3828479"/>
            <a:ext cx="866775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2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9254" y="3670240"/>
            <a:ext cx="77152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874026" y="1177588"/>
            <a:ext cx="24018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DĚVČATA</a:t>
            </a:r>
            <a:endParaRPr lang="cs-CZ" sz="28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5807596" y="1177588"/>
            <a:ext cx="26585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CHLAPCI</a:t>
            </a:r>
            <a:endParaRPr lang="cs-CZ" sz="2800" b="1" dirty="0"/>
          </a:p>
        </p:txBody>
      </p:sp>
      <p:sp>
        <p:nvSpPr>
          <p:cNvPr id="6" name="Obdélník 5"/>
          <p:cNvSpPr/>
          <p:nvPr/>
        </p:nvSpPr>
        <p:spPr>
          <a:xfrm>
            <a:off x="2209726" y="44026"/>
            <a:ext cx="369364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JMÉNA DĚTÍ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7030A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35839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776711"/>
            <a:ext cx="1447800" cy="1876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8582" y="4873327"/>
            <a:ext cx="1390650" cy="172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428" y="689620"/>
            <a:ext cx="2333625" cy="201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867769"/>
            <a:ext cx="2114550" cy="1857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68066"/>
            <a:ext cx="2281401" cy="2189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990228"/>
            <a:ext cx="1314450" cy="179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187624" y="166400"/>
            <a:ext cx="6768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accent3">
                    <a:lumMod val="50000"/>
                  </a:schemeClr>
                </a:solidFill>
              </a:rPr>
              <a:t>Poznáš, kdo se podepsal ? Správně přiřaď!</a:t>
            </a:r>
            <a:endParaRPr lang="cs-CZ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6693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914" y="908720"/>
            <a:ext cx="2047875" cy="2686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9785" y="3944069"/>
            <a:ext cx="1924050" cy="258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276" y="914400"/>
            <a:ext cx="1714500" cy="2514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098" y="4104481"/>
            <a:ext cx="2124075" cy="2628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0551" y="400308"/>
            <a:ext cx="180022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423" y="336156"/>
            <a:ext cx="1876425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523" y="3594770"/>
            <a:ext cx="1771650" cy="1104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5035" y="3386856"/>
            <a:ext cx="1733550" cy="111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405789" y="107921"/>
            <a:ext cx="39506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</a:rPr>
              <a:t>Je to tak správně?</a:t>
            </a:r>
            <a:endParaRPr lang="cs-CZ" sz="32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4833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32" y="1079255"/>
            <a:ext cx="9105304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971600" y="188640"/>
            <a:ext cx="6840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Vymysli jména pro děti ve třídě a napiš je na tričko.</a:t>
            </a:r>
            <a:endParaRPr lang="cs-CZ" sz="2400" b="1" dirty="0"/>
          </a:p>
        </p:txBody>
      </p:sp>
      <p:sp>
        <p:nvSpPr>
          <p:cNvPr id="2" name="Obdélník 1"/>
          <p:cNvSpPr/>
          <p:nvPr/>
        </p:nvSpPr>
        <p:spPr>
          <a:xfrm>
            <a:off x="899592" y="2276872"/>
            <a:ext cx="1080120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3779912" y="2060848"/>
            <a:ext cx="1080120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2339752" y="3789040"/>
            <a:ext cx="1080120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5940152" y="3629356"/>
            <a:ext cx="1080120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6040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188</TotalTime>
  <Words>113</Words>
  <Application>Microsoft Office PowerPoint</Application>
  <PresentationFormat>Předvádění na obrazovce (4:3)</PresentationFormat>
  <Paragraphs>19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1SLC</dc:creator>
  <cp:lastModifiedBy>Učitel</cp:lastModifiedBy>
  <cp:revision>39</cp:revision>
  <dcterms:created xsi:type="dcterms:W3CDTF">2011-12-30T13:25:07Z</dcterms:created>
  <dcterms:modified xsi:type="dcterms:W3CDTF">2012-03-31T16:27:44Z</dcterms:modified>
</cp:coreProperties>
</file>