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65" r:id="rId3"/>
    <p:sldId id="266" r:id="rId4"/>
    <p:sldId id="257" r:id="rId5"/>
    <p:sldId id="258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VY_32_INOVACE_06_Kostky-skládání slov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24.10.2011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 custLinFactNeighborX="0" custLinFactNeighborY="2704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 custLinFactNeighborX="97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792180-8EF4-4718-9BA1-CBB6B087645A}" type="presOf" srcId="{D8197B8C-B260-4A16-BDF4-0947B075E274}" destId="{5C0D1B75-263C-4468-B985-565C95B9422B}" srcOrd="1" destOrd="0" presId="urn:microsoft.com/office/officeart/2005/8/layout/target3"/>
    <dgm:cxn modelId="{A5E4BD57-CEEA-4303-8394-8F15876C5C0B}" type="presOf" srcId="{D1B46980-6531-4606-95E6-44980827E919}" destId="{004736B2-18D3-4D6D-AA18-DF3F81E9E312}" srcOrd="0" destOrd="0" presId="urn:microsoft.com/office/officeart/2005/8/layout/target3"/>
    <dgm:cxn modelId="{E5585306-E4E4-45FD-8250-DD6833F24267}" type="presOf" srcId="{D1D4F407-5343-4D3F-B5B9-D407B03CAEB4}" destId="{AED2198E-93D5-4001-81B4-73124B309672}" srcOrd="1" destOrd="0" presId="urn:microsoft.com/office/officeart/2005/8/layout/target3"/>
    <dgm:cxn modelId="{44D85239-34A7-44A9-A010-AB5EDB832C45}" type="presOf" srcId="{4C35D32F-0EAB-4CD7-82EE-45574DC2A586}" destId="{2463512F-938D-4E07-9D5C-7B2E99ABD39E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010C7596-F578-40C7-B980-24851A13F46A}" type="presOf" srcId="{B651F6E3-6281-48DB-9319-2AEAFDAE7572}" destId="{70A198DD-41D2-4313-8B5B-1CF1BCF383F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00A91FF9-485D-475C-9AAB-0DDB3DE3E824}" type="presOf" srcId="{D8197B8C-B260-4A16-BDF4-0947B075E274}" destId="{0F7944D4-5DCA-4B9E-A896-D52854246E44}" srcOrd="0" destOrd="0" presId="urn:microsoft.com/office/officeart/2005/8/layout/target3"/>
    <dgm:cxn modelId="{F6C18844-ADC6-4CB5-A848-C757B810975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07ADB50-069A-42F1-86A0-C3EFD1F8EED0}" type="presOf" srcId="{4C35D32F-0EAB-4CD7-82EE-45574DC2A586}" destId="{A02C1AC3-4F1B-47BC-9A88-D00EAE61D85A}" srcOrd="1" destOrd="0" presId="urn:microsoft.com/office/officeart/2005/8/layout/target3"/>
    <dgm:cxn modelId="{E47D5339-99EB-4B8F-9D29-D7B960A619AC}" type="presOf" srcId="{D1D4F407-5343-4D3F-B5B9-D407B03CAEB4}" destId="{D005CE8C-CC26-4C3E-AC11-E15060ECD759}" srcOrd="0" destOrd="0" presId="urn:microsoft.com/office/officeart/2005/8/layout/target3"/>
    <dgm:cxn modelId="{C18A7FE4-A4CB-4C79-BBD4-51AEA768A6E7}" type="presOf" srcId="{D1B46980-6531-4606-95E6-44980827E919}" destId="{2CDFEC33-8C2A-49C6-B23B-FA3577B1DCE9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B7876C04-3920-4A57-A4B3-CCD73D09950A}" type="presOf" srcId="{D05761FA-3C71-4DD0-9183-7C99EBE53F4B}" destId="{23526C68-77CF-4757-B0E2-EC80EC09B19D}" srcOrd="1" destOrd="0" presId="urn:microsoft.com/office/officeart/2005/8/layout/target3"/>
    <dgm:cxn modelId="{43BBF224-92C8-4127-A1B7-90D15ABB604F}" type="presOf" srcId="{4865AC3F-78E2-43BA-A56B-7C465B8FCF11}" destId="{54F8D70D-FB57-4298-A600-D8F61B2A354A}" srcOrd="0" destOrd="0" presId="urn:microsoft.com/office/officeart/2005/8/layout/target3"/>
    <dgm:cxn modelId="{C6C026D2-A13C-4C8A-B811-35EAB82849B1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1E19B35-0582-4319-9EB2-B236C061353E}" type="presOf" srcId="{B651F6E3-6281-48DB-9319-2AEAFDAE7572}" destId="{7145B55B-1B24-4B93-A1D4-B8021E4AC78C}" srcOrd="0" destOrd="0" presId="urn:microsoft.com/office/officeart/2005/8/layout/target3"/>
    <dgm:cxn modelId="{C6A60F50-F23E-48EA-9D23-7C106D8AEE66}" type="presOf" srcId="{4865AC3F-78E2-43BA-A56B-7C465B8FCF11}" destId="{FC425D1D-3DF2-408E-A4F8-250CA94A450A}" srcOrd="1" destOrd="0" presId="urn:microsoft.com/office/officeart/2005/8/layout/target3"/>
    <dgm:cxn modelId="{FD2753F2-C2AB-46EA-9E0D-13495D2A0FB9}" type="presParOf" srcId="{333A1088-737F-45CB-B68E-254E46348037}" destId="{F5ABB229-8D3B-4694-996A-96F23CF14429}" srcOrd="0" destOrd="0" presId="urn:microsoft.com/office/officeart/2005/8/layout/target3"/>
    <dgm:cxn modelId="{6257578F-6700-4C8B-A7AB-6DAC14B05AE3}" type="presParOf" srcId="{333A1088-737F-45CB-B68E-254E46348037}" destId="{F41139FD-01EE-4571-8B17-4FB00FC51163}" srcOrd="1" destOrd="0" presId="urn:microsoft.com/office/officeart/2005/8/layout/target3"/>
    <dgm:cxn modelId="{5195F556-ED36-462A-A67A-80CD88D7111C}" type="presParOf" srcId="{333A1088-737F-45CB-B68E-254E46348037}" destId="{D005CE8C-CC26-4C3E-AC11-E15060ECD759}" srcOrd="2" destOrd="0" presId="urn:microsoft.com/office/officeart/2005/8/layout/target3"/>
    <dgm:cxn modelId="{60BCD684-E63A-4BDF-9197-D223E1BE3FE8}" type="presParOf" srcId="{333A1088-737F-45CB-B68E-254E46348037}" destId="{E2699407-A48D-4333-A645-7FA48F1FE3B7}" srcOrd="3" destOrd="0" presId="urn:microsoft.com/office/officeart/2005/8/layout/target3"/>
    <dgm:cxn modelId="{D5A607D1-86F5-4C5E-BA44-7CA85CAB6975}" type="presParOf" srcId="{333A1088-737F-45CB-B68E-254E46348037}" destId="{D5EA2712-68D0-4098-BDE6-B295C6AB6119}" srcOrd="4" destOrd="0" presId="urn:microsoft.com/office/officeart/2005/8/layout/target3"/>
    <dgm:cxn modelId="{5289029B-105E-4622-9228-090E89A4063D}" type="presParOf" srcId="{333A1088-737F-45CB-B68E-254E46348037}" destId="{54F8D70D-FB57-4298-A600-D8F61B2A354A}" srcOrd="5" destOrd="0" presId="urn:microsoft.com/office/officeart/2005/8/layout/target3"/>
    <dgm:cxn modelId="{AA6F2ADE-F926-41CA-8261-B1895AF00A38}" type="presParOf" srcId="{333A1088-737F-45CB-B68E-254E46348037}" destId="{C616B022-AA0C-4D3B-BDBF-093D86622E86}" srcOrd="6" destOrd="0" presId="urn:microsoft.com/office/officeart/2005/8/layout/target3"/>
    <dgm:cxn modelId="{FCA1C210-B997-4080-A558-097361EBC1D2}" type="presParOf" srcId="{333A1088-737F-45CB-B68E-254E46348037}" destId="{69684AB7-5B8D-45A5-BC2F-6AF80EB883EF}" srcOrd="7" destOrd="0" presId="urn:microsoft.com/office/officeart/2005/8/layout/target3"/>
    <dgm:cxn modelId="{EC482948-8BC1-4954-8778-F69EEE0549B1}" type="presParOf" srcId="{333A1088-737F-45CB-B68E-254E46348037}" destId="{004736B2-18D3-4D6D-AA18-DF3F81E9E312}" srcOrd="8" destOrd="0" presId="urn:microsoft.com/office/officeart/2005/8/layout/target3"/>
    <dgm:cxn modelId="{AF0174E1-C3CC-42FF-911F-CD73AFC76010}" type="presParOf" srcId="{333A1088-737F-45CB-B68E-254E46348037}" destId="{9CCAD005-8609-4003-9C1F-3AFC293FB9F9}" srcOrd="9" destOrd="0" presId="urn:microsoft.com/office/officeart/2005/8/layout/target3"/>
    <dgm:cxn modelId="{787BBDBC-0AB3-4D34-921B-AFF1B1D5C406}" type="presParOf" srcId="{333A1088-737F-45CB-B68E-254E46348037}" destId="{0C4087F0-2DA9-4805-A823-C8C5404FEF67}" srcOrd="10" destOrd="0" presId="urn:microsoft.com/office/officeart/2005/8/layout/target3"/>
    <dgm:cxn modelId="{41FCBA29-8787-476A-8685-3A01EE9A8568}" type="presParOf" srcId="{333A1088-737F-45CB-B68E-254E46348037}" destId="{7145B55B-1B24-4B93-A1D4-B8021E4AC78C}" srcOrd="11" destOrd="0" presId="urn:microsoft.com/office/officeart/2005/8/layout/target3"/>
    <dgm:cxn modelId="{3641A663-1C7C-462D-9E5D-C91A93D520CB}" type="presParOf" srcId="{333A1088-737F-45CB-B68E-254E46348037}" destId="{6919BCDB-3A39-4371-A415-42187620F612}" srcOrd="12" destOrd="0" presId="urn:microsoft.com/office/officeart/2005/8/layout/target3"/>
    <dgm:cxn modelId="{7372FCE8-3882-400B-889F-8B256B59FA9B}" type="presParOf" srcId="{333A1088-737F-45CB-B68E-254E46348037}" destId="{19974A4C-782A-40F8-BDC1-A903A52CB5DC}" srcOrd="13" destOrd="0" presId="urn:microsoft.com/office/officeart/2005/8/layout/target3"/>
    <dgm:cxn modelId="{426BD7ED-19C0-417E-8FAE-7229053B2410}" type="presParOf" srcId="{333A1088-737F-45CB-B68E-254E46348037}" destId="{0F7944D4-5DCA-4B9E-A896-D52854246E44}" srcOrd="14" destOrd="0" presId="urn:microsoft.com/office/officeart/2005/8/layout/target3"/>
    <dgm:cxn modelId="{510EA70C-D564-4785-B85E-0D17021252B1}" type="presParOf" srcId="{333A1088-737F-45CB-B68E-254E46348037}" destId="{DFC55A8B-2DFD-41AE-A307-96A1D2E66396}" srcOrd="15" destOrd="0" presId="urn:microsoft.com/office/officeart/2005/8/layout/target3"/>
    <dgm:cxn modelId="{D58C8C89-7C70-471B-AF26-C193D11ED81E}" type="presParOf" srcId="{333A1088-737F-45CB-B68E-254E46348037}" destId="{EB210E99-FECE-49F2-86FD-20F903E541DE}" srcOrd="16" destOrd="0" presId="urn:microsoft.com/office/officeart/2005/8/layout/target3"/>
    <dgm:cxn modelId="{509100D6-8A99-432A-97DC-76A5C144D8BE}" type="presParOf" srcId="{333A1088-737F-45CB-B68E-254E46348037}" destId="{2463512F-938D-4E07-9D5C-7B2E99ABD39E}" srcOrd="17" destOrd="0" presId="urn:microsoft.com/office/officeart/2005/8/layout/target3"/>
    <dgm:cxn modelId="{0F35E887-1BE0-47D3-B17F-552036FF4025}" type="presParOf" srcId="{333A1088-737F-45CB-B68E-254E46348037}" destId="{59FE3E3B-A92F-4A98-9A20-76394874AFA6}" srcOrd="18" destOrd="0" presId="urn:microsoft.com/office/officeart/2005/8/layout/target3"/>
    <dgm:cxn modelId="{EAC0C989-6AB5-4180-92B4-E463AD8875BC}" type="presParOf" srcId="{333A1088-737F-45CB-B68E-254E46348037}" destId="{8EB502EF-CA4F-4140-AFB6-D26D41E73615}" srcOrd="19" destOrd="0" presId="urn:microsoft.com/office/officeart/2005/8/layout/target3"/>
    <dgm:cxn modelId="{A696720F-679F-4B1F-B636-666A9C643A2E}" type="presParOf" srcId="{333A1088-737F-45CB-B68E-254E46348037}" destId="{6204D4B4-078C-4ACF-B823-77A728483A32}" srcOrd="20" destOrd="0" presId="urn:microsoft.com/office/officeart/2005/8/layout/target3"/>
    <dgm:cxn modelId="{757A7254-C7CB-4EA1-827A-B20630251CDB}" type="presParOf" srcId="{333A1088-737F-45CB-B68E-254E46348037}" destId="{AED2198E-93D5-4001-81B4-73124B309672}" srcOrd="21" destOrd="0" presId="urn:microsoft.com/office/officeart/2005/8/layout/target3"/>
    <dgm:cxn modelId="{49473AA5-736B-496D-B210-FC81900EC333}" type="presParOf" srcId="{333A1088-737F-45CB-B68E-254E46348037}" destId="{FC425D1D-3DF2-408E-A4F8-250CA94A450A}" srcOrd="22" destOrd="0" presId="urn:microsoft.com/office/officeart/2005/8/layout/target3"/>
    <dgm:cxn modelId="{8928167A-0F40-443D-A687-293D3D3FF755}" type="presParOf" srcId="{333A1088-737F-45CB-B68E-254E46348037}" destId="{2CDFEC33-8C2A-49C6-B23B-FA3577B1DCE9}" srcOrd="23" destOrd="0" presId="urn:microsoft.com/office/officeart/2005/8/layout/target3"/>
    <dgm:cxn modelId="{002314A1-2C19-4B86-A6BA-E704A2145C19}" type="presParOf" srcId="{333A1088-737F-45CB-B68E-254E46348037}" destId="{70A198DD-41D2-4313-8B5B-1CF1BCF383FB}" srcOrd="24" destOrd="0" presId="urn:microsoft.com/office/officeart/2005/8/layout/target3"/>
    <dgm:cxn modelId="{2FD58D8D-0AE2-4127-91FE-7103CD8D484A}" type="presParOf" srcId="{333A1088-737F-45CB-B68E-254E46348037}" destId="{5C0D1B75-263C-4468-B985-565C95B9422B}" srcOrd="25" destOrd="0" presId="urn:microsoft.com/office/officeart/2005/8/layout/target3"/>
    <dgm:cxn modelId="{C70C443E-7548-4B76-909F-3794F5A73CD7}" type="presParOf" srcId="{333A1088-737F-45CB-B68E-254E46348037}" destId="{A02C1AC3-4F1B-47BC-9A88-D00EAE61D85A}" srcOrd="26" destOrd="0" presId="urn:microsoft.com/office/officeart/2005/8/layout/target3"/>
    <dgm:cxn modelId="{041329B3-F9E9-438F-A79F-55074F18918F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24.10.2011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VY_32_INOVACE_06_Kostky-skládání slov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224135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224135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AB3E1E-1FA5-47AD-B60D-2D1EBCF82B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DD36C2-8729-4D06-AB48-F583A7505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09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DD36C2-8729-4D06-AB48-F583A750514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873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E863AF3-8D93-48C8-BCA3-68F8CDB3579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427CE67-1408-4EED-877C-23426309AF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9243497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9492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764703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</a:t>
            </a:r>
            <a:r>
              <a:rPr lang="cs-CZ" sz="2000" dirty="0" smtClean="0"/>
              <a:t>na skládání slov a vět.</a:t>
            </a:r>
          </a:p>
          <a:p>
            <a:r>
              <a:rPr lang="cs-CZ" sz="2000" dirty="0" smtClean="0"/>
              <a:t>Hravou formou žáci přemisťují kostky s písmeny a skládají slova, věty.</a:t>
            </a:r>
          </a:p>
          <a:p>
            <a:r>
              <a:rPr lang="cs-CZ" sz="2000" dirty="0" smtClean="0"/>
              <a:t>Úkol se postupně ztěžuje.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7818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OXBE3BG4\MC900232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2856"/>
            <a:ext cx="2880320" cy="317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 flipH="1">
            <a:off x="179512" y="908720"/>
            <a:ext cx="3672408" cy="1440160"/>
          </a:xfrm>
          <a:prstGeom prst="wedgeEllipseCallout">
            <a:avLst>
              <a:gd name="adj1" fmla="val -69505"/>
              <a:gd name="adj2" fmla="val 1200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Pomůžeš mi  sestavit</a:t>
            </a:r>
          </a:p>
          <a:p>
            <a:pPr algn="ctr"/>
            <a:r>
              <a:rPr lang="cs-CZ" dirty="0" smtClean="0"/>
              <a:t> z kostek slovo nebo větu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865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391978" y="908720"/>
            <a:ext cx="1216152" cy="1216152"/>
            <a:chOff x="475528" y="1268760"/>
            <a:chExt cx="1216152" cy="1216152"/>
          </a:xfrm>
        </p:grpSpPr>
        <p:sp>
          <p:nvSpPr>
            <p:cNvPr id="2" name="Krychle 1"/>
            <p:cNvSpPr/>
            <p:nvPr/>
          </p:nvSpPr>
          <p:spPr>
            <a:xfrm>
              <a:off x="475528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74215" y="1561582"/>
              <a:ext cx="55976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P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178868" y="3287423"/>
            <a:ext cx="1216152" cy="1216152"/>
            <a:chOff x="1115616" y="2492896"/>
            <a:chExt cx="1216152" cy="1216152"/>
          </a:xfrm>
        </p:grpSpPr>
        <p:sp>
          <p:nvSpPr>
            <p:cNvPr id="3" name="Krychle 2"/>
            <p:cNvSpPr/>
            <p:nvPr/>
          </p:nvSpPr>
          <p:spPr>
            <a:xfrm>
              <a:off x="1115616" y="2492896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337515" y="2772764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936404" y="593466"/>
            <a:ext cx="1216152" cy="1216152"/>
            <a:chOff x="4868016" y="1288087"/>
            <a:chExt cx="1216152" cy="1216152"/>
          </a:xfrm>
        </p:grpSpPr>
        <p:sp>
          <p:nvSpPr>
            <p:cNvPr id="5" name="Krychle 4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081931" y="1575266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227372" y="2090337"/>
            <a:ext cx="1216152" cy="1224136"/>
            <a:chOff x="2339752" y="1268760"/>
            <a:chExt cx="1216152" cy="1224136"/>
          </a:xfrm>
        </p:grpSpPr>
        <p:sp>
          <p:nvSpPr>
            <p:cNvPr id="4" name="Krychle 3"/>
            <p:cNvSpPr/>
            <p:nvPr/>
          </p:nvSpPr>
          <p:spPr>
            <a:xfrm>
              <a:off x="2339752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567261" y="1569566"/>
              <a:ext cx="51809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S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780478" y="2071271"/>
            <a:ext cx="1216152" cy="1216152"/>
            <a:chOff x="6869765" y="4589112"/>
            <a:chExt cx="1216152" cy="1216152"/>
          </a:xfrm>
        </p:grpSpPr>
        <p:sp>
          <p:nvSpPr>
            <p:cNvPr id="7" name="Krychle 6"/>
            <p:cNvSpPr/>
            <p:nvPr/>
          </p:nvSpPr>
          <p:spPr>
            <a:xfrm>
              <a:off x="6869765" y="4589112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7092280" y="4881934"/>
              <a:ext cx="51809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S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7597279" y="2036736"/>
            <a:ext cx="1216152" cy="1216152"/>
            <a:chOff x="5508104" y="2492896"/>
            <a:chExt cx="1216152" cy="1216152"/>
          </a:xfrm>
        </p:grpSpPr>
        <p:sp>
          <p:nvSpPr>
            <p:cNvPr id="6" name="Krychle 5"/>
            <p:cNvSpPr/>
            <p:nvPr/>
          </p:nvSpPr>
          <p:spPr>
            <a:xfrm>
              <a:off x="5508104" y="2492896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5752445" y="2784867"/>
              <a:ext cx="48442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L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8575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350841" y="481379"/>
            <a:ext cx="1216152" cy="1216152"/>
            <a:chOff x="4355976" y="2524908"/>
            <a:chExt cx="1216152" cy="1216152"/>
          </a:xfrm>
        </p:grpSpPr>
        <p:sp>
          <p:nvSpPr>
            <p:cNvPr id="6" name="Krychle 5"/>
            <p:cNvSpPr/>
            <p:nvPr/>
          </p:nvSpPr>
          <p:spPr>
            <a:xfrm>
              <a:off x="4355976" y="2524908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547154" y="2784867"/>
              <a:ext cx="5341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T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885463" y="928596"/>
            <a:ext cx="1216152" cy="1216152"/>
            <a:chOff x="6869765" y="4589112"/>
            <a:chExt cx="1216152" cy="1216152"/>
          </a:xfrm>
        </p:grpSpPr>
        <p:sp>
          <p:nvSpPr>
            <p:cNvPr id="9" name="Krychle 8"/>
            <p:cNvSpPr/>
            <p:nvPr/>
          </p:nvSpPr>
          <p:spPr>
            <a:xfrm>
              <a:off x="6869765" y="4589112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7045793" y="4881934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Á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531989" y="351292"/>
            <a:ext cx="1216152" cy="1216152"/>
            <a:chOff x="475528" y="1268760"/>
            <a:chExt cx="1216152" cy="1216152"/>
          </a:xfrm>
        </p:grpSpPr>
        <p:sp>
          <p:nvSpPr>
            <p:cNvPr id="15" name="Krychle 14"/>
            <p:cNvSpPr/>
            <p:nvPr/>
          </p:nvSpPr>
          <p:spPr>
            <a:xfrm>
              <a:off x="475528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555593" y="1561582"/>
              <a:ext cx="7970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M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134689" y="1697531"/>
            <a:ext cx="1216152" cy="1224136"/>
            <a:chOff x="2339752" y="1268760"/>
            <a:chExt cx="1216152" cy="1224136"/>
          </a:xfrm>
        </p:grpSpPr>
        <p:sp>
          <p:nvSpPr>
            <p:cNvPr id="18" name="Krychle 17"/>
            <p:cNvSpPr/>
            <p:nvPr/>
          </p:nvSpPr>
          <p:spPr>
            <a:xfrm>
              <a:off x="2339752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559246" y="1569566"/>
              <a:ext cx="5341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T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350841" y="2221438"/>
            <a:ext cx="1216152" cy="1216152"/>
            <a:chOff x="4868016" y="1288087"/>
            <a:chExt cx="1216152" cy="1216152"/>
          </a:xfrm>
        </p:grpSpPr>
        <p:sp>
          <p:nvSpPr>
            <p:cNvPr id="21" name="Krychle 20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5041055" y="157526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Á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519628" y="2166984"/>
            <a:ext cx="1216152" cy="1216152"/>
            <a:chOff x="4868016" y="1288087"/>
            <a:chExt cx="1216152" cy="1216152"/>
          </a:xfrm>
        </p:grpSpPr>
        <p:sp>
          <p:nvSpPr>
            <p:cNvPr id="24" name="Krychle 23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948081" y="1575266"/>
              <a:ext cx="7970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M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54521" y="476672"/>
            <a:ext cx="1216152" cy="1216152"/>
            <a:chOff x="1115616" y="2492896"/>
            <a:chExt cx="1216152" cy="1216152"/>
          </a:xfrm>
        </p:grpSpPr>
        <p:sp>
          <p:nvSpPr>
            <p:cNvPr id="3" name="Krychle 2"/>
            <p:cNvSpPr/>
            <p:nvPr/>
          </p:nvSpPr>
          <p:spPr>
            <a:xfrm>
              <a:off x="1115616" y="2492896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296639" y="2772764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612054" y="2166984"/>
            <a:ext cx="1216152" cy="1216152"/>
            <a:chOff x="4868016" y="1288087"/>
            <a:chExt cx="1216152" cy="1216152"/>
          </a:xfrm>
        </p:grpSpPr>
        <p:sp>
          <p:nvSpPr>
            <p:cNvPr id="12" name="Krychle 11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041055" y="157526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2076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408867" y="1420760"/>
            <a:ext cx="1216152" cy="1216152"/>
            <a:chOff x="1115616" y="2492896"/>
            <a:chExt cx="1216152" cy="1216152"/>
          </a:xfrm>
        </p:grpSpPr>
        <p:sp>
          <p:nvSpPr>
            <p:cNvPr id="3" name="Krychle 2"/>
            <p:cNvSpPr/>
            <p:nvPr/>
          </p:nvSpPr>
          <p:spPr>
            <a:xfrm>
              <a:off x="1115616" y="2492896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296639" y="2772764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2715" y="2716904"/>
            <a:ext cx="1216152" cy="1216152"/>
            <a:chOff x="4355976" y="2524908"/>
            <a:chExt cx="1216152" cy="1216152"/>
          </a:xfrm>
        </p:grpSpPr>
        <p:sp>
          <p:nvSpPr>
            <p:cNvPr id="6" name="Krychle 5"/>
            <p:cNvSpPr/>
            <p:nvPr/>
          </p:nvSpPr>
          <p:spPr>
            <a:xfrm>
              <a:off x="4355976" y="2524908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547154" y="2784867"/>
              <a:ext cx="5341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T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228184" y="1844824"/>
            <a:ext cx="1216152" cy="1216152"/>
            <a:chOff x="6869765" y="4589112"/>
            <a:chExt cx="1216152" cy="1216152"/>
          </a:xfrm>
        </p:grpSpPr>
        <p:sp>
          <p:nvSpPr>
            <p:cNvPr id="9" name="Krychle 8"/>
            <p:cNvSpPr/>
            <p:nvPr/>
          </p:nvSpPr>
          <p:spPr>
            <a:xfrm>
              <a:off x="6869765" y="4589112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7086669" y="4881934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804248" y="3068960"/>
            <a:ext cx="1216152" cy="1216152"/>
            <a:chOff x="4868016" y="1288087"/>
            <a:chExt cx="1216152" cy="1216152"/>
          </a:xfrm>
        </p:grpSpPr>
        <p:sp>
          <p:nvSpPr>
            <p:cNvPr id="12" name="Krychle 11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081931" y="1575266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660104" y="556664"/>
            <a:ext cx="1216152" cy="1216152"/>
            <a:chOff x="475528" y="1268760"/>
            <a:chExt cx="1216152" cy="1216152"/>
          </a:xfrm>
        </p:grpSpPr>
        <p:sp>
          <p:nvSpPr>
            <p:cNvPr id="15" name="Krychle 14"/>
            <p:cNvSpPr/>
            <p:nvPr/>
          </p:nvSpPr>
          <p:spPr>
            <a:xfrm>
              <a:off x="475528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555593" y="1561582"/>
              <a:ext cx="7970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M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051720" y="2708920"/>
            <a:ext cx="1216152" cy="1224136"/>
            <a:chOff x="2339752" y="1268760"/>
            <a:chExt cx="1216152" cy="1224136"/>
          </a:xfrm>
        </p:grpSpPr>
        <p:sp>
          <p:nvSpPr>
            <p:cNvPr id="18" name="Krychle 17"/>
            <p:cNvSpPr/>
            <p:nvPr/>
          </p:nvSpPr>
          <p:spPr>
            <a:xfrm>
              <a:off x="2339752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559246" y="1569566"/>
              <a:ext cx="5341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T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625019" y="196624"/>
            <a:ext cx="1216152" cy="1216152"/>
            <a:chOff x="4868016" y="1288087"/>
            <a:chExt cx="1216152" cy="1216152"/>
          </a:xfrm>
        </p:grpSpPr>
        <p:sp>
          <p:nvSpPr>
            <p:cNvPr id="21" name="Krychle 20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5081931" y="1575266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380312" y="4293096"/>
            <a:ext cx="1216152" cy="1216152"/>
            <a:chOff x="4868016" y="1288087"/>
            <a:chExt cx="1216152" cy="1216152"/>
          </a:xfrm>
        </p:grpSpPr>
        <p:sp>
          <p:nvSpPr>
            <p:cNvPr id="24" name="Krychle 23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079527" y="1575266"/>
              <a:ext cx="5341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T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561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48498" y="1455421"/>
            <a:ext cx="1216152" cy="1216152"/>
            <a:chOff x="1115616" y="2492896"/>
            <a:chExt cx="1216152" cy="1216152"/>
          </a:xfrm>
        </p:grpSpPr>
        <p:sp>
          <p:nvSpPr>
            <p:cNvPr id="3" name="Krychle 2"/>
            <p:cNvSpPr/>
            <p:nvPr/>
          </p:nvSpPr>
          <p:spPr>
            <a:xfrm>
              <a:off x="1115616" y="2492896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337515" y="2772764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169242" y="1513041"/>
            <a:ext cx="1216152" cy="1216152"/>
            <a:chOff x="4355976" y="2524908"/>
            <a:chExt cx="1216152" cy="1216152"/>
          </a:xfrm>
        </p:grpSpPr>
        <p:sp>
          <p:nvSpPr>
            <p:cNvPr id="6" name="Krychle 5"/>
            <p:cNvSpPr/>
            <p:nvPr/>
          </p:nvSpPr>
          <p:spPr>
            <a:xfrm>
              <a:off x="4355976" y="2524908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547154" y="2784867"/>
              <a:ext cx="5341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T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868144" y="3068960"/>
            <a:ext cx="1216152" cy="1216152"/>
            <a:chOff x="4868016" y="1288087"/>
            <a:chExt cx="1216152" cy="1216152"/>
          </a:xfrm>
        </p:grpSpPr>
        <p:sp>
          <p:nvSpPr>
            <p:cNvPr id="12" name="Krychle 11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017009" y="1575266"/>
              <a:ext cx="659156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O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637159" y="1127213"/>
            <a:ext cx="1216152" cy="1216152"/>
            <a:chOff x="475528" y="1268760"/>
            <a:chExt cx="1216152" cy="1216152"/>
          </a:xfrm>
        </p:grpSpPr>
        <p:sp>
          <p:nvSpPr>
            <p:cNvPr id="15" name="Krychle 14"/>
            <p:cNvSpPr/>
            <p:nvPr/>
          </p:nvSpPr>
          <p:spPr>
            <a:xfrm>
              <a:off x="475528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95053" y="1561582"/>
              <a:ext cx="51809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S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547664" y="255075"/>
            <a:ext cx="1216152" cy="1224136"/>
            <a:chOff x="2339752" y="1268760"/>
            <a:chExt cx="1216152" cy="1224136"/>
          </a:xfrm>
        </p:grpSpPr>
        <p:sp>
          <p:nvSpPr>
            <p:cNvPr id="18" name="Krychle 17"/>
            <p:cNvSpPr/>
            <p:nvPr/>
          </p:nvSpPr>
          <p:spPr>
            <a:xfrm>
              <a:off x="2339752" y="1268760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584092" y="1569566"/>
              <a:ext cx="48442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L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956574" y="2730046"/>
            <a:ext cx="1216152" cy="1216152"/>
            <a:chOff x="4868016" y="1288087"/>
            <a:chExt cx="1216152" cy="1216152"/>
          </a:xfrm>
        </p:grpSpPr>
        <p:sp>
          <p:nvSpPr>
            <p:cNvPr id="21" name="Krychle 20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5081931" y="1575266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100264" y="3076944"/>
            <a:ext cx="1216152" cy="1216152"/>
            <a:chOff x="4868016" y="1288087"/>
            <a:chExt cx="1216152" cy="1216152"/>
          </a:xfrm>
        </p:grpSpPr>
        <p:sp>
          <p:nvSpPr>
            <p:cNvPr id="33" name="Krychle 32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948081" y="1575266"/>
              <a:ext cx="7970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M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604320" y="4287453"/>
            <a:ext cx="1216152" cy="1216152"/>
            <a:chOff x="4579984" y="1288087"/>
            <a:chExt cx="1216152" cy="1216152"/>
          </a:xfrm>
        </p:grpSpPr>
        <p:sp>
          <p:nvSpPr>
            <p:cNvPr id="36" name="Krychle 35"/>
            <p:cNvSpPr/>
            <p:nvPr/>
          </p:nvSpPr>
          <p:spPr>
            <a:xfrm>
              <a:off x="4579984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4780754" y="157526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26977" y="4616807"/>
            <a:ext cx="1216152" cy="1216152"/>
            <a:chOff x="4868016" y="1288087"/>
            <a:chExt cx="1216152" cy="1216152"/>
          </a:xfrm>
        </p:grpSpPr>
        <p:sp>
          <p:nvSpPr>
            <p:cNvPr id="39" name="Krychle 38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5066703" y="1575266"/>
              <a:ext cx="55976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P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806997" y="0"/>
            <a:ext cx="1216152" cy="1216152"/>
            <a:chOff x="6869765" y="4589112"/>
            <a:chExt cx="1216152" cy="1216152"/>
          </a:xfrm>
        </p:grpSpPr>
        <p:sp>
          <p:nvSpPr>
            <p:cNvPr id="9" name="Krychle 8"/>
            <p:cNvSpPr/>
            <p:nvPr/>
          </p:nvSpPr>
          <p:spPr>
            <a:xfrm>
              <a:off x="6869765" y="4589112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7086669" y="4881934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39624" y="4937704"/>
            <a:ext cx="1216152" cy="1216152"/>
            <a:chOff x="4868016" y="1288087"/>
            <a:chExt cx="1216152" cy="1216152"/>
          </a:xfrm>
        </p:grpSpPr>
        <p:sp>
          <p:nvSpPr>
            <p:cNvPr id="30" name="Krychle 29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041055" y="157526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411760" y="5219240"/>
            <a:ext cx="1216152" cy="1216152"/>
            <a:chOff x="4868016" y="1288087"/>
            <a:chExt cx="1216152" cy="1216152"/>
          </a:xfrm>
        </p:grpSpPr>
        <p:sp>
          <p:nvSpPr>
            <p:cNvPr id="27" name="Krychle 26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5081931" y="1575266"/>
              <a:ext cx="52931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E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643880" y="5374929"/>
            <a:ext cx="1216152" cy="1216152"/>
            <a:chOff x="4868016" y="1288087"/>
            <a:chExt cx="1216152" cy="1216152"/>
          </a:xfrm>
        </p:grpSpPr>
        <p:sp>
          <p:nvSpPr>
            <p:cNvPr id="42" name="Krychle 41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5087541" y="1575266"/>
              <a:ext cx="51809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S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380184" y="4329628"/>
            <a:ext cx="1216152" cy="1216152"/>
            <a:chOff x="4868016" y="1288087"/>
            <a:chExt cx="1216152" cy="1216152"/>
          </a:xfrm>
        </p:grpSpPr>
        <p:sp>
          <p:nvSpPr>
            <p:cNvPr id="24" name="Krychle 23"/>
            <p:cNvSpPr/>
            <p:nvPr/>
          </p:nvSpPr>
          <p:spPr>
            <a:xfrm>
              <a:off x="4868016" y="1288087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087541" y="1575266"/>
              <a:ext cx="51809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S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561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56</TotalTime>
  <Words>122</Words>
  <Application>Microsoft Office PowerPoint</Application>
  <PresentationFormat>Předvádění na obrazovce (4:3)</PresentationFormat>
  <Paragraphs>52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21</cp:revision>
  <dcterms:created xsi:type="dcterms:W3CDTF">2011-10-24T18:47:07Z</dcterms:created>
  <dcterms:modified xsi:type="dcterms:W3CDTF">2012-03-12T14:06:34Z</dcterms:modified>
</cp:coreProperties>
</file>