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81813" cy="100155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9499D-7640-4140-9600-9EC31C1F3C2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BB0B7-7858-4C78-92EA-FB3BE3828D5F}" type="slidenum">
              <a:rPr lang="en-US" smtClean="0"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404664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218876" y="2420888"/>
            <a:ext cx="889247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NÁZEV ŠKOLY: ZŠ PARDUBICE - SPOŘILOV</a:t>
            </a:r>
            <a:br>
              <a:rPr lang="cs-CZ" sz="1800" dirty="0" smtClean="0"/>
            </a:br>
            <a:r>
              <a:rPr lang="cs-CZ" sz="1800" dirty="0" smtClean="0"/>
              <a:t>AUTOR: MGR. LENKA POZDĚNOVÁ</a:t>
            </a:r>
            <a:br>
              <a:rPr lang="cs-CZ" sz="1800" dirty="0" smtClean="0"/>
            </a:br>
            <a:r>
              <a:rPr lang="cs-CZ" sz="1800" dirty="0" smtClean="0"/>
              <a:t>NÁZEV: </a:t>
            </a:r>
            <a:r>
              <a:rPr lang="cs-CZ" sz="1800" dirty="0" smtClean="0"/>
              <a:t>VY_32_INOVACE_VÝVOJOVÉ PORUCHY UČENÍ II_2</a:t>
            </a:r>
            <a:r>
              <a:rPr lang="cs-CZ" sz="1800" dirty="0" smtClean="0"/>
              <a:t>. </a:t>
            </a:r>
            <a:r>
              <a:rPr lang="cs-CZ" sz="1800" smtClean="0"/>
              <a:t>ROZVÍJENÍ</a:t>
            </a:r>
            <a:br>
              <a:rPr lang="cs-CZ" sz="1800" smtClean="0"/>
            </a:br>
            <a:r>
              <a:rPr lang="cs-CZ" sz="1800"/>
              <a:t> </a:t>
            </a:r>
            <a:r>
              <a:rPr lang="cs-CZ" sz="1800" smtClean="0"/>
              <a:t>        </a:t>
            </a:r>
            <a:r>
              <a:rPr lang="cs-CZ" sz="1800" smtClean="0"/>
              <a:t>   MATEMATICKÝCH </a:t>
            </a:r>
            <a:r>
              <a:rPr lang="cs-CZ" sz="1800" dirty="0" smtClean="0"/>
              <a:t>PŘEDSTAV</a:t>
            </a:r>
            <a:r>
              <a:rPr lang="cs-CZ" sz="1800" dirty="0"/>
              <a:t>, SČÍTÁNÍ </a:t>
            </a:r>
            <a:r>
              <a:rPr lang="cs-CZ" sz="1800" dirty="0" smtClean="0"/>
              <a:t>A ODČÍTÁNÍ </a:t>
            </a:r>
            <a:r>
              <a:rPr lang="cs-CZ" sz="1800"/>
              <a:t>V </a:t>
            </a:r>
            <a:r>
              <a:rPr lang="cs-CZ" sz="1800" smtClean="0"/>
              <a:t>OBORU</a:t>
            </a:r>
            <a:br>
              <a:rPr lang="cs-CZ" sz="1800" smtClean="0"/>
            </a:br>
            <a:r>
              <a:rPr lang="cs-CZ" sz="1800"/>
              <a:t> </a:t>
            </a:r>
            <a:r>
              <a:rPr lang="cs-CZ" sz="1800" smtClean="0"/>
              <a:t>         </a:t>
            </a:r>
            <a:r>
              <a:rPr lang="cs-CZ" sz="1800" smtClean="0"/>
              <a:t>  PŘIROZENÝCH ČÍSEL </a:t>
            </a:r>
            <a:r>
              <a:rPr lang="cs-CZ" sz="1800" dirty="0" smtClean="0"/>
              <a:t>DO </a:t>
            </a:r>
            <a:r>
              <a:rPr lang="cs-CZ" sz="1800" dirty="0"/>
              <a:t>3</a:t>
            </a:r>
            <a:br>
              <a:rPr lang="cs-CZ" sz="1800" dirty="0"/>
            </a:br>
            <a:r>
              <a:rPr lang="cs-CZ" sz="1800" dirty="0" smtClean="0"/>
              <a:t>TÉMA: ROZVOJ MATEMATICKÝCH PŘEDSTAV, SČÍTÁNÍ A</a:t>
            </a:r>
            <a:r>
              <a:rPr lang="cs-CZ" sz="1800" dirty="0"/>
              <a:t> </a:t>
            </a:r>
            <a:r>
              <a:rPr lang="cs-CZ" sz="1800" dirty="0" smtClean="0"/>
              <a:t>ODČÍTÁNÍ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V  OBORU PŘIROZENÝCH ČÍSEL DO 3</a:t>
            </a:r>
            <a:br>
              <a:rPr lang="cs-CZ" sz="1800" dirty="0" smtClean="0"/>
            </a:br>
            <a:r>
              <a:rPr lang="cs-CZ" sz="1800" dirty="0" smtClean="0"/>
              <a:t>ČÍSLO PROJEKTU:CZ.1.07/1.4.00/21.2349</a:t>
            </a:r>
            <a:br>
              <a:rPr lang="cs-CZ" sz="1800" dirty="0" smtClean="0"/>
            </a:br>
            <a:r>
              <a:rPr lang="cs-CZ" sz="1800" dirty="0" smtClean="0"/>
              <a:t>ANOTACE: DUM LZE VYUŽÍT K ROZVOJI MATEMATICKÝCH PŘEDSTAV JIŽ     </a:t>
            </a:r>
            <a:br>
              <a:rPr lang="cs-CZ" sz="1800" dirty="0" smtClean="0"/>
            </a:br>
            <a:r>
              <a:rPr lang="cs-CZ" sz="1800" dirty="0" smtClean="0"/>
              <a:t>                OD 1. ROČNÍKU ZŠ.      </a:t>
            </a:r>
            <a:br>
              <a:rPr lang="cs-CZ" sz="1800" dirty="0" smtClean="0"/>
            </a:br>
            <a:r>
              <a:rPr lang="cs-CZ" sz="1800" dirty="0" smtClean="0"/>
              <a:t>                DUM JE ZAMĚŘEN NA ROZVOJ ZRAKOVÉHO</a:t>
            </a:r>
            <a:br>
              <a:rPr lang="cs-CZ" sz="1800" dirty="0" smtClean="0"/>
            </a:br>
            <a:r>
              <a:rPr lang="cs-CZ" sz="1800" dirty="0" smtClean="0"/>
              <a:t>                VNÍMÁNÍ, NA ROZVOJ ORIENTACE V PROSTORU, POČÍTÁNÍ 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PŘEDMĚTŮ V DANÉM SOUBORU A JEJICH POROVNÁVÁNÍ,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NA  SČÍTÁNÍ A ODČÍTÁNÍ V OBORU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PŘIROZENÝCH ČÍSEL DO 3 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9044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Lenka Pozděnová\AppData\Local\Microsoft\Windows\Temporary Internet Files\Content.IE5\DE4CGPLA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285" y="439674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9025" y="260648"/>
            <a:ext cx="7416824" cy="1512168"/>
          </a:xfrm>
          <a:solidFill>
            <a:schemeClr val="accent3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1. Kolik listů je vpravo od stromu?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2. Kolik listů je vlevo od stromu?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3. Kolik koček je před stromem?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4. Kolik koček je za stromem?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en-US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145" y="5584694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520917"/>
            <a:ext cx="737598" cy="99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762" y="5525615"/>
            <a:ext cx="737598" cy="99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550976"/>
            <a:ext cx="737598" cy="99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63879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 Pozděnová\AppData\Local\Microsoft\Windows\Temporary Internet Files\Content.IE5\S7687CZ2\MC900441822[1].wmf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4358956" cy="500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 Pozděnová\AppData\Local\Microsoft\Windows\Temporary Internet Files\Content.IE5\DE4CGPLA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911810"/>
            <a:ext cx="1301517" cy="183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enka Pozděnová\AppData\Local\Microsoft\Windows\Temporary Internet Files\Content.IE5\DE4CGPLA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523" y="5341170"/>
            <a:ext cx="863643" cy="121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16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2698461" cy="924475"/>
          </a:xfrm>
          <a:solidFill>
            <a:schemeClr val="accent3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Porovnej.</a:t>
            </a:r>
            <a:endParaRPr lang="en-US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3" descr="C:\Users\Lenka Pozděnová\AppData\Local\Microsoft\Windows\Temporary Internet Files\Content.IE5\AM1I8PN9\MP90041177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53708"/>
            <a:ext cx="723207" cy="97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389" y="4046918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50504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489" y="1850504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389" y="1850504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918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68960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536" y="3068960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388" y="3018168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77070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535" y="4177070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63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Napiš příklady.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Lenka Pozděnová\AppData\Local\Microsoft\Windows\Temporary Internet Files\Content.IE5\AM1I8PN9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898525" cy="8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 Pozděnová\AppData\Local\Microsoft\Windows\Temporary Internet Files\Content.IE5\AM1I8PN9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88840"/>
            <a:ext cx="898525" cy="8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 Pozděnová\AppData\Local\Microsoft\Windows\Temporary Internet Files\Content.IE5\S7687CZ2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06207"/>
            <a:ext cx="679921" cy="99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enka Pozděnová\AppData\Local\Microsoft\Windows\Temporary Internet Files\Content.IE5\S7687CZ2\MP900411770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008" y="3356992"/>
            <a:ext cx="639777" cy="86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enka Pozděnová\AppData\Local\Microsoft\Windows\Temporary Internet Files\Content.IE5\S7687CZ2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17" y="3360828"/>
            <a:ext cx="639777" cy="86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enka Pozděnová\AppData\Local\Microsoft\Windows\Temporary Internet Files\Content.IE5\S7687CZ2\MP900411770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997" y="3360828"/>
            <a:ext cx="639777" cy="86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ka Pozděnová\AppData\Local\Microsoft\Windows\Temporary Internet Files\Content.IE5\AM1I8PN9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389" y="4725144"/>
            <a:ext cx="898525" cy="8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enka Pozděnová\AppData\Local\Microsoft\Windows\Temporary Internet Files\Content.IE5\S7687CZ2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564" y="4670346"/>
            <a:ext cx="639777" cy="86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322975" y="2020343"/>
            <a:ext cx="4032448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36651" y="3293622"/>
            <a:ext cx="4032448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36651" y="4643114"/>
            <a:ext cx="4032448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25995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Napiš příklady.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3" descr="C:\Users\Lenka Pozděnová\AppData\Local\Microsoft\Windows\Temporary Internet Files\Content.IE5\AM1I8PN9\MP90041177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540" y="2134069"/>
            <a:ext cx="723207" cy="97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953" y="2145967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955" y="3356992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24" y="3356992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25" y="2132856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23" y="4580273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954" y="4580273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0273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22" y="5716277"/>
            <a:ext cx="722963" cy="97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Lenka Pozděnová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680" y="5805262"/>
            <a:ext cx="722963" cy="88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1839121" y="1965947"/>
            <a:ext cx="722963" cy="13190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62084" y="1965947"/>
            <a:ext cx="788663" cy="13190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10953" y="3284984"/>
            <a:ext cx="749690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627784" y="4437112"/>
            <a:ext cx="722963" cy="12791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857671" y="5716277"/>
            <a:ext cx="770113" cy="9779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023288" y="2132856"/>
            <a:ext cx="4032448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3 – 2 = </a:t>
            </a:r>
            <a:endParaRPr lang="en-US" sz="5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31851" y="3481285"/>
            <a:ext cx="4032448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31851" y="4580273"/>
            <a:ext cx="3996354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78633" y="5770905"/>
            <a:ext cx="4077103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43298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40" grpId="0" animBg="1"/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901559"/>
          </a:xfrm>
        </p:spPr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20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165</TotalTime>
  <Words>36</Words>
  <Application>Microsoft Office PowerPoint</Application>
  <PresentationFormat>Předvádění na obrazovce (4:3)</PresentationFormat>
  <Paragraphs>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NÁZEV ŠKOLY: ZŠ PARDUBICE - SPOŘILOV AUTOR: MGR. LENKA POZDĚNOVÁ NÁZEV: VY_32_INOVACE_VÝVOJOVÉ PORUCHY UČENÍ II_2. ROZVÍJENÍ             MATEMATICKÝCH PŘEDSTAV, SČÍTÁNÍ A ODČÍTÁNÍ V OBORU             PŘIROZENÝCH ČÍSEL DO 3 TÉMA: ROZVOJ MATEMATICKÝCH PŘEDSTAV, SČÍTÁNÍ A ODČÍTÁNÍ            V  OBORU PŘIROZENÝCH ČÍSEL DO 3 ČÍSLO PROJEKTU:CZ.1.07/1.4.00/21.2349 ANOTACE: DUM LZE VYUŽÍT K ROZVOJI MATEMATICKÝCH PŘEDSTAV JIŽ                      OD 1. ROČNÍKU ZŠ.                       DUM JE ZAMĚŘEN NA ROZVOJ ZRAKOVÉHO                 VNÍMÁNÍ, NA ROZVOJ ORIENTACE V PROSTORU, POČÍTÁNÍ                   PŘEDMĚTŮ V DANÉM SOUBORU A JEJICH POROVNÁVÁNÍ,                  NA  SČÍTÁNÍ A ODČÍTÁNÍ V OBORU                  PŘIROZENÝCH ČÍSEL DO 3 .</vt:lpstr>
      <vt:lpstr>1. Kolik listů je vpravo od stromu? 2. Kolik listů je vlevo od stromu? 3. Kolik koček je před stromem? 4. Kolik koček je za stromem? </vt:lpstr>
      <vt:lpstr>Porovnej.</vt:lpstr>
      <vt:lpstr>Napiš příklady.</vt:lpstr>
      <vt:lpstr>Napiš příklady.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Lenka Pozděnová</cp:lastModifiedBy>
  <cp:revision>24</cp:revision>
  <cp:lastPrinted>2012-10-11T19:18:44Z</cp:lastPrinted>
  <dcterms:created xsi:type="dcterms:W3CDTF">2012-10-11T16:52:12Z</dcterms:created>
  <dcterms:modified xsi:type="dcterms:W3CDTF">2012-12-02T18:10:05Z</dcterms:modified>
</cp:coreProperties>
</file>