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62" r:id="rId2"/>
    <p:sldId id="263" r:id="rId3"/>
    <p:sldId id="257" r:id="rId4"/>
    <p:sldId id="258" r:id="rId5"/>
    <p:sldId id="259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4" d="100"/>
          <a:sy n="94" d="100"/>
        </p:scale>
        <p:origin x="-46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VY_32_INOVACE_07_Malované věty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 Základní škola Hnátnice, okres Ústí nad Orlicí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Ladislava Vítková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smtClean="0"/>
            <a:t>TÉMA SADY: </a:t>
          </a:r>
          <a:r>
            <a:rPr lang="cs-CZ" sz="2000" dirty="0" smtClean="0"/>
            <a:t>Český jazyk pro 1. ročník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 CZ.1.07/1.4.00/21.1871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4865AC3F-78E2-43BA-A56B-7C465B8FCF11}">
      <dgm:prSet custT="1"/>
      <dgm:spPr/>
      <dgm:t>
        <a:bodyPr/>
        <a:lstStyle/>
        <a:p>
          <a:pPr algn="l"/>
          <a:r>
            <a:rPr lang="cs-CZ" sz="2000" dirty="0" smtClean="0"/>
            <a:t>DATUM: 21.11.2011</a:t>
          </a:r>
          <a:endParaRPr lang="cs-CZ" sz="2000" dirty="0"/>
        </a:p>
      </dgm:t>
    </dgm:pt>
    <dgm:pt modelId="{D9035F3F-40E4-44D2-BDEC-8BFACF13ACB4}" type="parTrans" cxnId="{806DB313-5FE6-4929-A678-3696BD1EC39C}">
      <dgm:prSet/>
      <dgm:spPr/>
      <dgm:t>
        <a:bodyPr/>
        <a:lstStyle/>
        <a:p>
          <a:endParaRPr lang="cs-CZ"/>
        </a:p>
      </dgm:t>
    </dgm:pt>
    <dgm:pt modelId="{AC1B04CB-5FFB-4765-BAA6-3C73B9929367}" type="sibTrans" cxnId="{806DB313-5FE6-4929-A678-3696BD1EC39C}">
      <dgm:prSet/>
      <dgm:spPr/>
      <dgm:t>
        <a:bodyPr/>
        <a:lstStyle/>
        <a:p>
          <a:endParaRPr lang="cs-CZ"/>
        </a:p>
      </dgm:t>
    </dgm:pt>
    <dgm:pt modelId="{D05761FA-3C71-4DD0-9183-7C99EBE53F4B}">
      <dgm:prSet custT="1"/>
      <dgm:spPr/>
      <dgm:t>
        <a:bodyPr/>
        <a:lstStyle/>
        <a:p>
          <a:endParaRPr lang="cs-CZ" sz="2000" dirty="0" smtClean="0"/>
        </a:p>
      </dgm:t>
    </dgm:pt>
    <dgm:pt modelId="{AA976F31-B6C2-4F44-AD16-210581F8F750}" type="parTrans" cxnId="{3DD2F2A8-BCEF-4848-BF56-5E4CA7EBE4B6}">
      <dgm:prSet/>
      <dgm:spPr/>
      <dgm:t>
        <a:bodyPr/>
        <a:lstStyle/>
        <a:p>
          <a:endParaRPr lang="cs-CZ"/>
        </a:p>
      </dgm:t>
    </dgm:pt>
    <dgm:pt modelId="{DDDC18D6-5FB0-4A25-8B72-BE62E0EE92EA}" type="sibTrans" cxnId="{3DD2F2A8-BCEF-4848-BF56-5E4CA7EBE4B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-244" custLinFactNeighborY="165"/>
      <dgm:spPr/>
      <dgm:t>
        <a:bodyPr/>
        <a:lstStyle/>
        <a:p>
          <a:endParaRPr lang="cs-CZ"/>
        </a:p>
      </dgm:t>
    </dgm:pt>
    <dgm:pt modelId="{E2699407-A48D-4333-A645-7FA48F1FE3B7}" type="pres">
      <dgm:prSet presAssocID="{4865AC3F-78E2-43BA-A56B-7C465B8FCF11}" presName="vertSpace2" presStyleLbl="node1" presStyleIdx="0" presStyleCnt="7"/>
      <dgm:spPr/>
    </dgm:pt>
    <dgm:pt modelId="{D5EA2712-68D0-4098-BDE6-B295C6AB6119}" type="pres">
      <dgm:prSet presAssocID="{4865AC3F-78E2-43BA-A56B-7C465B8FCF11}" presName="circle2" presStyleLbl="node1" presStyleIdx="1" presStyleCnt="7"/>
      <dgm:spPr/>
    </dgm:pt>
    <dgm:pt modelId="{54F8D70D-FB57-4298-A600-D8F61B2A354A}" type="pres">
      <dgm:prSet presAssocID="{4865AC3F-78E2-43BA-A56B-7C465B8FCF11}" presName="rect2" presStyleLbl="alignAcc1" presStyleIdx="1" presStyleCnt="7"/>
      <dgm:spPr/>
      <dgm:t>
        <a:bodyPr/>
        <a:lstStyle/>
        <a:p>
          <a:endParaRPr lang="cs-CZ"/>
        </a:p>
      </dgm:t>
    </dgm:pt>
    <dgm:pt modelId="{C616B022-AA0C-4D3B-BDBF-093D86622E86}" type="pres">
      <dgm:prSet presAssocID="{D1B46980-6531-4606-95E6-44980827E919}" presName="vertSpace3" presStyleLbl="node1" presStyleIdx="1" presStyleCnt="7"/>
      <dgm:spPr/>
    </dgm:pt>
    <dgm:pt modelId="{69684AB7-5B8D-45A5-BC2F-6AF80EB883EF}" type="pres">
      <dgm:prSet presAssocID="{D1B46980-6531-4606-95E6-44980827E919}" presName="circle3" presStyleLbl="node1" presStyleIdx="2" presStyleCnt="7"/>
      <dgm:spPr/>
    </dgm:pt>
    <dgm:pt modelId="{004736B2-18D3-4D6D-AA18-DF3F81E9E312}" type="pres">
      <dgm:prSet presAssocID="{D1B46980-6531-4606-95E6-44980827E919}" presName="rect3" presStyleLbl="alignAcc1" presStyleIdx="2" presStyleCnt="7"/>
      <dgm:spPr/>
      <dgm:t>
        <a:bodyPr/>
        <a:lstStyle/>
        <a:p>
          <a:endParaRPr lang="cs-CZ"/>
        </a:p>
      </dgm:t>
    </dgm:pt>
    <dgm:pt modelId="{9CCAD005-8609-4003-9C1F-3AFC293FB9F9}" type="pres">
      <dgm:prSet presAssocID="{B651F6E3-6281-48DB-9319-2AEAFDAE7572}" presName="vertSpace4" presStyleLbl="node1" presStyleIdx="2" presStyleCnt="7"/>
      <dgm:spPr/>
    </dgm:pt>
    <dgm:pt modelId="{0C4087F0-2DA9-4805-A823-C8C5404FEF67}" type="pres">
      <dgm:prSet presAssocID="{B651F6E3-6281-48DB-9319-2AEAFDAE7572}" presName="circle4" presStyleLbl="node1" presStyleIdx="3" presStyleCnt="7"/>
      <dgm:spPr/>
    </dgm:pt>
    <dgm:pt modelId="{7145B55B-1B24-4B93-A1D4-B8021E4AC78C}" type="pres">
      <dgm:prSet presAssocID="{B651F6E3-6281-48DB-9319-2AEAFDAE7572}" presName="rect4" presStyleLbl="alignAcc1" presStyleIdx="3" presStyleCnt="7"/>
      <dgm:spPr/>
      <dgm:t>
        <a:bodyPr/>
        <a:lstStyle/>
        <a:p>
          <a:endParaRPr lang="cs-CZ"/>
        </a:p>
      </dgm:t>
    </dgm:pt>
    <dgm:pt modelId="{6919BCDB-3A39-4371-A415-42187620F612}" type="pres">
      <dgm:prSet presAssocID="{D8197B8C-B260-4A16-BDF4-0947B075E274}" presName="vertSpace5" presStyleLbl="node1" presStyleIdx="3" presStyleCnt="7"/>
      <dgm:spPr/>
    </dgm:pt>
    <dgm:pt modelId="{19974A4C-782A-40F8-BDC1-A903A52CB5DC}" type="pres">
      <dgm:prSet presAssocID="{D8197B8C-B260-4A16-BDF4-0947B075E274}" presName="circle5" presStyleLbl="node1" presStyleIdx="4" presStyleCnt="7"/>
      <dgm:spPr/>
    </dgm:pt>
    <dgm:pt modelId="{0F7944D4-5DCA-4B9E-A896-D52854246E44}" type="pres">
      <dgm:prSet presAssocID="{D8197B8C-B260-4A16-BDF4-0947B075E274}" presName="rect5" presStyleLbl="alignAcc1" presStyleIdx="4" presStyleCnt="7"/>
      <dgm:spPr/>
      <dgm:t>
        <a:bodyPr/>
        <a:lstStyle/>
        <a:p>
          <a:endParaRPr lang="cs-CZ"/>
        </a:p>
      </dgm:t>
    </dgm:pt>
    <dgm:pt modelId="{DFC55A8B-2DFD-41AE-A307-96A1D2E66396}" type="pres">
      <dgm:prSet presAssocID="{4C35D32F-0EAB-4CD7-82EE-45574DC2A586}" presName="vertSpace6" presStyleLbl="node1" presStyleIdx="4" presStyleCnt="7"/>
      <dgm:spPr/>
    </dgm:pt>
    <dgm:pt modelId="{EB210E99-FECE-49F2-86FD-20F903E541DE}" type="pres">
      <dgm:prSet presAssocID="{4C35D32F-0EAB-4CD7-82EE-45574DC2A586}" presName="circle6" presStyleLbl="node1" presStyleIdx="5" presStyleCnt="7"/>
      <dgm:spPr/>
    </dgm:pt>
    <dgm:pt modelId="{2463512F-938D-4E07-9D5C-7B2E99ABD39E}" type="pres">
      <dgm:prSet presAssocID="{4C35D32F-0EAB-4CD7-82EE-45574DC2A586}" presName="rect6" presStyleLbl="alignAcc1" presStyleIdx="5" presStyleCnt="7"/>
      <dgm:spPr/>
      <dgm:t>
        <a:bodyPr/>
        <a:lstStyle/>
        <a:p>
          <a:endParaRPr lang="cs-CZ"/>
        </a:p>
      </dgm:t>
    </dgm:pt>
    <dgm:pt modelId="{59FE3E3B-A92F-4A98-9A20-76394874AFA6}" type="pres">
      <dgm:prSet presAssocID="{D05761FA-3C71-4DD0-9183-7C99EBE53F4B}" presName="vertSpace7" presStyleLbl="node1" presStyleIdx="5" presStyleCnt="7"/>
      <dgm:spPr/>
    </dgm:pt>
    <dgm:pt modelId="{8EB502EF-CA4F-4140-AFB6-D26D41E73615}" type="pres">
      <dgm:prSet presAssocID="{D05761FA-3C71-4DD0-9183-7C99EBE53F4B}" presName="circle7" presStyleLbl="node1" presStyleIdx="6" presStyleCnt="7"/>
      <dgm:spPr/>
    </dgm:pt>
    <dgm:pt modelId="{6204D4B4-078C-4ACF-B823-77A728483A32}" type="pres">
      <dgm:prSet presAssocID="{D05761FA-3C71-4DD0-9183-7C99EBE53F4B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C425D1D-3DF2-408E-A4F8-250CA94A450A}" type="pres">
      <dgm:prSet presAssocID="{4865AC3F-78E2-43BA-A56B-7C465B8FCF11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CDFEC33-8C2A-49C6-B23B-FA3577B1DCE9}" type="pres">
      <dgm:prSet presAssocID="{D1B46980-6531-4606-95E6-44980827E919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0A198DD-41D2-4313-8B5B-1CF1BCF383FB}" type="pres">
      <dgm:prSet presAssocID="{B651F6E3-6281-48DB-9319-2AEAFDAE7572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C0D1B75-263C-4468-B985-565C95B9422B}" type="pres">
      <dgm:prSet presAssocID="{D8197B8C-B260-4A16-BDF4-0947B075E274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02C1AC3-4F1B-47BC-9A88-D00EAE61D85A}" type="pres">
      <dgm:prSet presAssocID="{4C35D32F-0EAB-4CD7-82EE-45574DC2A586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3526C68-77CF-4757-B0E2-EC80EC09B19D}" type="pres">
      <dgm:prSet presAssocID="{D05761FA-3C71-4DD0-9183-7C99EBE53F4B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81DDA1-5942-4BC0-835D-B6CEB95D9998}" type="presOf" srcId="{D1B46980-6531-4606-95E6-44980827E919}" destId="{004736B2-18D3-4D6D-AA18-DF3F81E9E312}" srcOrd="0" destOrd="0" presId="urn:microsoft.com/office/officeart/2005/8/layout/target3"/>
    <dgm:cxn modelId="{3D38B7C0-C0A3-4D2D-B2DD-FC579BAE21B5}" type="presOf" srcId="{D1D4F407-5343-4D3F-B5B9-D407B03CAEB4}" destId="{AED2198E-93D5-4001-81B4-73124B309672}" srcOrd="1" destOrd="0" presId="urn:microsoft.com/office/officeart/2005/8/layout/target3"/>
    <dgm:cxn modelId="{B63EB9B9-FE2A-4FC2-B23B-3BA5BA8E6C93}" type="presOf" srcId="{4C35D32F-0EAB-4CD7-82EE-45574DC2A586}" destId="{A02C1AC3-4F1B-47BC-9A88-D00EAE61D85A}" srcOrd="1" destOrd="0" presId="urn:microsoft.com/office/officeart/2005/8/layout/target3"/>
    <dgm:cxn modelId="{8EFFC9EF-6BF8-4093-ACC8-1B48C631FBD2}" type="presOf" srcId="{D05761FA-3C71-4DD0-9183-7C99EBE53F4B}" destId="{23526C68-77CF-4757-B0E2-EC80EC09B19D}" srcOrd="1" destOrd="0" presId="urn:microsoft.com/office/officeart/2005/8/layout/target3"/>
    <dgm:cxn modelId="{C40C86BF-ACBE-4C24-AD13-0FCA236DC927}" type="presOf" srcId="{4C35D32F-0EAB-4CD7-82EE-45574DC2A586}" destId="{2463512F-938D-4E07-9D5C-7B2E99ABD39E}" srcOrd="0" destOrd="0" presId="urn:microsoft.com/office/officeart/2005/8/layout/target3"/>
    <dgm:cxn modelId="{357D94BF-4AAB-4D3D-AE94-916A122AFC3A}" type="presOf" srcId="{4865AC3F-78E2-43BA-A56B-7C465B8FCF11}" destId="{54F8D70D-FB57-4298-A600-D8F61B2A354A}" srcOrd="0" destOrd="0" presId="urn:microsoft.com/office/officeart/2005/8/layout/target3"/>
    <dgm:cxn modelId="{EDF6FE6B-9DBE-4D7B-B8FD-7098875B4EED}" srcId="{757F3AB3-0718-4624-B441-E567A8F0AB56}" destId="{D8197B8C-B260-4A16-BDF4-0947B075E274}" srcOrd="4" destOrd="0" parTransId="{51C5993D-B262-45E6-B66E-76BC9D6D883D}" sibTransId="{1AEC7F05-E0FE-459C-BD47-224AC9D7BEE4}"/>
    <dgm:cxn modelId="{C07B4BB7-2A28-4C27-9FF3-1D2A31D4A12F}" type="presOf" srcId="{757F3AB3-0718-4624-B441-E567A8F0AB56}" destId="{333A1088-737F-45CB-B68E-254E4634803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DC4822C0-A421-4E57-9DDE-429EE3BC3DDD}" type="presOf" srcId="{D1B46980-6531-4606-95E6-44980827E919}" destId="{2CDFEC33-8C2A-49C6-B23B-FA3577B1DCE9}" srcOrd="1" destOrd="0" presId="urn:microsoft.com/office/officeart/2005/8/layout/target3"/>
    <dgm:cxn modelId="{64352163-CC71-46BE-9E30-DEEE0905810B}" type="presOf" srcId="{D8197B8C-B260-4A16-BDF4-0947B075E274}" destId="{5C0D1B75-263C-4468-B985-565C95B9422B}" srcOrd="1" destOrd="0" presId="urn:microsoft.com/office/officeart/2005/8/layout/target3"/>
    <dgm:cxn modelId="{4FBB9C00-3EA7-46E4-8415-94B25E3EB2B9}" type="presOf" srcId="{B651F6E3-6281-48DB-9319-2AEAFDAE7572}" destId="{7145B55B-1B24-4B93-A1D4-B8021E4AC78C}" srcOrd="0" destOrd="0" presId="urn:microsoft.com/office/officeart/2005/8/layout/target3"/>
    <dgm:cxn modelId="{AB906E97-3CD9-4E05-91AE-864F8E394536}" srcId="{757F3AB3-0718-4624-B441-E567A8F0AB56}" destId="{D1B46980-6531-4606-95E6-44980827E919}" srcOrd="2" destOrd="0" parTransId="{4F7B2CF5-A270-4D61-A510-1C1C5A4DCD3B}" sibTransId="{CFF69701-2866-4EF5-BFB5-F3F9B72EB817}"/>
    <dgm:cxn modelId="{998CD642-FB13-4E94-B223-F49F480DDCAA}" type="presOf" srcId="{D8197B8C-B260-4A16-BDF4-0947B075E274}" destId="{0F7944D4-5DCA-4B9E-A896-D52854246E44}" srcOrd="0" destOrd="0" presId="urn:microsoft.com/office/officeart/2005/8/layout/target3"/>
    <dgm:cxn modelId="{8CB5077F-F18F-4DE6-B11E-1BD7E550231C}" type="presOf" srcId="{D05761FA-3C71-4DD0-9183-7C99EBE53F4B}" destId="{6204D4B4-078C-4ACF-B823-77A728483A32}" srcOrd="0" destOrd="0" presId="urn:microsoft.com/office/officeart/2005/8/layout/target3"/>
    <dgm:cxn modelId="{3DD2F2A8-BCEF-4848-BF56-5E4CA7EBE4B6}" srcId="{757F3AB3-0718-4624-B441-E567A8F0AB56}" destId="{D05761FA-3C71-4DD0-9183-7C99EBE53F4B}" srcOrd="6" destOrd="0" parTransId="{AA976F31-B6C2-4F44-AD16-210581F8F750}" sibTransId="{DDDC18D6-5FB0-4A25-8B72-BE62E0EE92EA}"/>
    <dgm:cxn modelId="{CF98F293-7199-4237-8875-0E40665547E3}" type="presOf" srcId="{4865AC3F-78E2-43BA-A56B-7C465B8FCF11}" destId="{FC425D1D-3DF2-408E-A4F8-250CA94A450A}" srcOrd="1" destOrd="0" presId="urn:microsoft.com/office/officeart/2005/8/layout/target3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806DB313-5FE6-4929-A678-3696BD1EC39C}" srcId="{757F3AB3-0718-4624-B441-E567A8F0AB56}" destId="{4865AC3F-78E2-43BA-A56B-7C465B8FCF11}" srcOrd="1" destOrd="0" parTransId="{D9035F3F-40E4-44D2-BDEC-8BFACF13ACB4}" sibTransId="{AC1B04CB-5FFB-4765-BAA6-3C73B9929367}"/>
    <dgm:cxn modelId="{7BC66EC3-EBD6-4F3A-99ED-9D25F66FFA51}" srcId="{757F3AB3-0718-4624-B441-E567A8F0AB56}" destId="{B651F6E3-6281-48DB-9319-2AEAFDAE7572}" srcOrd="3" destOrd="0" parTransId="{A571E265-742E-411A-ABCF-E39FDBC7528A}" sibTransId="{E33260FE-399D-481C-B2D6-3B35DD16DC84}"/>
    <dgm:cxn modelId="{1D5F6C40-ABE8-458E-B064-E6FF56F2706D}" type="presOf" srcId="{B651F6E3-6281-48DB-9319-2AEAFDAE7572}" destId="{70A198DD-41D2-4313-8B5B-1CF1BCF383FB}" srcOrd="1" destOrd="0" presId="urn:microsoft.com/office/officeart/2005/8/layout/target3"/>
    <dgm:cxn modelId="{0418228C-C93E-4C3B-8103-159E237E29BF}" type="presOf" srcId="{D1D4F407-5343-4D3F-B5B9-D407B03CAEB4}" destId="{D005CE8C-CC26-4C3E-AC11-E15060ECD759}" srcOrd="0" destOrd="0" presId="urn:microsoft.com/office/officeart/2005/8/layout/target3"/>
    <dgm:cxn modelId="{5E44FA10-1A23-4B12-A187-9983305BACD0}" type="presParOf" srcId="{333A1088-737F-45CB-B68E-254E46348037}" destId="{F5ABB229-8D3B-4694-996A-96F23CF14429}" srcOrd="0" destOrd="0" presId="urn:microsoft.com/office/officeart/2005/8/layout/target3"/>
    <dgm:cxn modelId="{473483B9-FEF9-4FD9-8ED1-EDE2D83BFCF7}" type="presParOf" srcId="{333A1088-737F-45CB-B68E-254E46348037}" destId="{F41139FD-01EE-4571-8B17-4FB00FC51163}" srcOrd="1" destOrd="0" presId="urn:microsoft.com/office/officeart/2005/8/layout/target3"/>
    <dgm:cxn modelId="{D1F587CE-B64A-438B-9548-D1FF784FA934}" type="presParOf" srcId="{333A1088-737F-45CB-B68E-254E46348037}" destId="{D005CE8C-CC26-4C3E-AC11-E15060ECD759}" srcOrd="2" destOrd="0" presId="urn:microsoft.com/office/officeart/2005/8/layout/target3"/>
    <dgm:cxn modelId="{14450522-AA36-48E2-A8B6-25B30B3B1874}" type="presParOf" srcId="{333A1088-737F-45CB-B68E-254E46348037}" destId="{E2699407-A48D-4333-A645-7FA48F1FE3B7}" srcOrd="3" destOrd="0" presId="urn:microsoft.com/office/officeart/2005/8/layout/target3"/>
    <dgm:cxn modelId="{82167600-3860-463E-885C-8CB91F1C606A}" type="presParOf" srcId="{333A1088-737F-45CB-B68E-254E46348037}" destId="{D5EA2712-68D0-4098-BDE6-B295C6AB6119}" srcOrd="4" destOrd="0" presId="urn:microsoft.com/office/officeart/2005/8/layout/target3"/>
    <dgm:cxn modelId="{1416B751-F5C1-42C1-9D0E-A96E38B4D296}" type="presParOf" srcId="{333A1088-737F-45CB-B68E-254E46348037}" destId="{54F8D70D-FB57-4298-A600-D8F61B2A354A}" srcOrd="5" destOrd="0" presId="urn:microsoft.com/office/officeart/2005/8/layout/target3"/>
    <dgm:cxn modelId="{F7988C78-4BF8-452B-AC7B-FEBAB76B1911}" type="presParOf" srcId="{333A1088-737F-45CB-B68E-254E46348037}" destId="{C616B022-AA0C-4D3B-BDBF-093D86622E86}" srcOrd="6" destOrd="0" presId="urn:microsoft.com/office/officeart/2005/8/layout/target3"/>
    <dgm:cxn modelId="{29C8832B-B0A5-48BD-B006-3DA807027129}" type="presParOf" srcId="{333A1088-737F-45CB-B68E-254E46348037}" destId="{69684AB7-5B8D-45A5-BC2F-6AF80EB883EF}" srcOrd="7" destOrd="0" presId="urn:microsoft.com/office/officeart/2005/8/layout/target3"/>
    <dgm:cxn modelId="{B2C460F2-EE86-4430-9DE1-1B557D8C5365}" type="presParOf" srcId="{333A1088-737F-45CB-B68E-254E46348037}" destId="{004736B2-18D3-4D6D-AA18-DF3F81E9E312}" srcOrd="8" destOrd="0" presId="urn:microsoft.com/office/officeart/2005/8/layout/target3"/>
    <dgm:cxn modelId="{3A205C89-9B0E-430D-AE28-6C7D0F2A254C}" type="presParOf" srcId="{333A1088-737F-45CB-B68E-254E46348037}" destId="{9CCAD005-8609-4003-9C1F-3AFC293FB9F9}" srcOrd="9" destOrd="0" presId="urn:microsoft.com/office/officeart/2005/8/layout/target3"/>
    <dgm:cxn modelId="{285F8B5D-0542-4839-89E2-6E0AA6159AE5}" type="presParOf" srcId="{333A1088-737F-45CB-B68E-254E46348037}" destId="{0C4087F0-2DA9-4805-A823-C8C5404FEF67}" srcOrd="10" destOrd="0" presId="urn:microsoft.com/office/officeart/2005/8/layout/target3"/>
    <dgm:cxn modelId="{89F07A48-608B-4770-A626-999220252077}" type="presParOf" srcId="{333A1088-737F-45CB-B68E-254E46348037}" destId="{7145B55B-1B24-4B93-A1D4-B8021E4AC78C}" srcOrd="11" destOrd="0" presId="urn:microsoft.com/office/officeart/2005/8/layout/target3"/>
    <dgm:cxn modelId="{FB63EBA2-C040-4221-9F75-8F62AD248D58}" type="presParOf" srcId="{333A1088-737F-45CB-B68E-254E46348037}" destId="{6919BCDB-3A39-4371-A415-42187620F612}" srcOrd="12" destOrd="0" presId="urn:microsoft.com/office/officeart/2005/8/layout/target3"/>
    <dgm:cxn modelId="{2D9A21C9-E5C3-4A46-9A79-BA08612AE589}" type="presParOf" srcId="{333A1088-737F-45CB-B68E-254E46348037}" destId="{19974A4C-782A-40F8-BDC1-A903A52CB5DC}" srcOrd="13" destOrd="0" presId="urn:microsoft.com/office/officeart/2005/8/layout/target3"/>
    <dgm:cxn modelId="{F94BBF7C-FB8E-4420-8B95-75665324317C}" type="presParOf" srcId="{333A1088-737F-45CB-B68E-254E46348037}" destId="{0F7944D4-5DCA-4B9E-A896-D52854246E44}" srcOrd="14" destOrd="0" presId="urn:microsoft.com/office/officeart/2005/8/layout/target3"/>
    <dgm:cxn modelId="{144EDD75-FCAA-4392-B3D2-61FFE216D9DD}" type="presParOf" srcId="{333A1088-737F-45CB-B68E-254E46348037}" destId="{DFC55A8B-2DFD-41AE-A307-96A1D2E66396}" srcOrd="15" destOrd="0" presId="urn:microsoft.com/office/officeart/2005/8/layout/target3"/>
    <dgm:cxn modelId="{9B8BAEC1-BEF3-4471-AA0B-15E99E9FD71D}" type="presParOf" srcId="{333A1088-737F-45CB-B68E-254E46348037}" destId="{EB210E99-FECE-49F2-86FD-20F903E541DE}" srcOrd="16" destOrd="0" presId="urn:microsoft.com/office/officeart/2005/8/layout/target3"/>
    <dgm:cxn modelId="{C6C8AC13-D5DF-4E2C-8236-226F935DC62C}" type="presParOf" srcId="{333A1088-737F-45CB-B68E-254E46348037}" destId="{2463512F-938D-4E07-9D5C-7B2E99ABD39E}" srcOrd="17" destOrd="0" presId="urn:microsoft.com/office/officeart/2005/8/layout/target3"/>
    <dgm:cxn modelId="{6F97DCE6-AC63-4442-A6E6-959697D223C4}" type="presParOf" srcId="{333A1088-737F-45CB-B68E-254E46348037}" destId="{59FE3E3B-A92F-4A98-9A20-76394874AFA6}" srcOrd="18" destOrd="0" presId="urn:microsoft.com/office/officeart/2005/8/layout/target3"/>
    <dgm:cxn modelId="{1AA82D00-233A-4F20-8DBD-8B6CD9BDEB4F}" type="presParOf" srcId="{333A1088-737F-45CB-B68E-254E46348037}" destId="{8EB502EF-CA4F-4140-AFB6-D26D41E73615}" srcOrd="19" destOrd="0" presId="urn:microsoft.com/office/officeart/2005/8/layout/target3"/>
    <dgm:cxn modelId="{D769CBF0-BE8B-4EF8-BAE8-DDF71E0A398E}" type="presParOf" srcId="{333A1088-737F-45CB-B68E-254E46348037}" destId="{6204D4B4-078C-4ACF-B823-77A728483A32}" srcOrd="20" destOrd="0" presId="urn:microsoft.com/office/officeart/2005/8/layout/target3"/>
    <dgm:cxn modelId="{E9FD25C0-0226-4286-A1C4-2938D04B2A06}" type="presParOf" srcId="{333A1088-737F-45CB-B68E-254E46348037}" destId="{AED2198E-93D5-4001-81B4-73124B309672}" srcOrd="21" destOrd="0" presId="urn:microsoft.com/office/officeart/2005/8/layout/target3"/>
    <dgm:cxn modelId="{C2FE0556-0427-4D66-907B-B44DF63347DD}" type="presParOf" srcId="{333A1088-737F-45CB-B68E-254E46348037}" destId="{FC425D1D-3DF2-408E-A4F8-250CA94A450A}" srcOrd="22" destOrd="0" presId="urn:microsoft.com/office/officeart/2005/8/layout/target3"/>
    <dgm:cxn modelId="{CCFFEA78-A423-48C8-8744-2DBC8F687B6F}" type="presParOf" srcId="{333A1088-737F-45CB-B68E-254E46348037}" destId="{2CDFEC33-8C2A-49C6-B23B-FA3577B1DCE9}" srcOrd="23" destOrd="0" presId="urn:microsoft.com/office/officeart/2005/8/layout/target3"/>
    <dgm:cxn modelId="{79D43705-F283-471F-B7F5-D5931CDE8B53}" type="presParOf" srcId="{333A1088-737F-45CB-B68E-254E46348037}" destId="{70A198DD-41D2-4313-8B5B-1CF1BCF383FB}" srcOrd="24" destOrd="0" presId="urn:microsoft.com/office/officeart/2005/8/layout/target3"/>
    <dgm:cxn modelId="{E4EA6850-627E-4545-8C0C-75294BBF6C9F}" type="presParOf" srcId="{333A1088-737F-45CB-B68E-254E46348037}" destId="{5C0D1B75-263C-4468-B985-565C95B9422B}" srcOrd="25" destOrd="0" presId="urn:microsoft.com/office/officeart/2005/8/layout/target3"/>
    <dgm:cxn modelId="{1868E8BA-509F-41D4-9A27-B4E6CFC22D8E}" type="presParOf" srcId="{333A1088-737F-45CB-B68E-254E46348037}" destId="{A02C1AC3-4F1B-47BC-9A88-D00EAE61D85A}" srcOrd="26" destOrd="0" presId="urn:microsoft.com/office/officeart/2005/8/layout/target3"/>
    <dgm:cxn modelId="{B540C994-A38A-4A35-8EF4-F17C94FE7AEE}" type="presParOf" srcId="{333A1088-737F-45CB-B68E-254E46348037}" destId="{23526C68-77CF-4757-B0E2-EC80EC09B19D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979762" cy="29797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471905" y="0"/>
          <a:ext cx="7367103" cy="29797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 Základní škola Hnátnice, okres Ústí nad Orlicí</a:t>
          </a:r>
          <a:endParaRPr lang="cs-CZ" sz="2000" kern="1200" dirty="0"/>
        </a:p>
      </dsp:txBody>
      <dsp:txXfrm>
        <a:off x="1471905" y="0"/>
        <a:ext cx="7367103" cy="297975"/>
      </dsp:txXfrm>
    </dsp:sp>
    <dsp:sp modelId="{D5EA2712-68D0-4098-BDE6-B295C6AB6119}">
      <dsp:nvSpPr>
        <dsp:cNvPr id="0" name=""/>
        <dsp:cNvSpPr/>
      </dsp:nvSpPr>
      <dsp:spPr>
        <a:xfrm>
          <a:off x="223481" y="297975"/>
          <a:ext cx="2532798" cy="253279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4F8D70D-FB57-4298-A600-D8F61B2A354A}">
      <dsp:nvSpPr>
        <dsp:cNvPr id="0" name=""/>
        <dsp:cNvSpPr/>
      </dsp:nvSpPr>
      <dsp:spPr>
        <a:xfrm>
          <a:off x="1489881" y="297975"/>
          <a:ext cx="7367103" cy="253279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DATUM: 21.11.2011</a:t>
          </a:r>
          <a:endParaRPr lang="cs-CZ" sz="2000" kern="1200" dirty="0"/>
        </a:p>
      </dsp:txBody>
      <dsp:txXfrm>
        <a:off x="1489881" y="297975"/>
        <a:ext cx="7367103" cy="297975"/>
      </dsp:txXfrm>
    </dsp:sp>
    <dsp:sp modelId="{69684AB7-5B8D-45A5-BC2F-6AF80EB883EF}">
      <dsp:nvSpPr>
        <dsp:cNvPr id="0" name=""/>
        <dsp:cNvSpPr/>
      </dsp:nvSpPr>
      <dsp:spPr>
        <a:xfrm>
          <a:off x="446963" y="595951"/>
          <a:ext cx="2085834" cy="20858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04736B2-18D3-4D6D-AA18-DF3F81E9E312}">
      <dsp:nvSpPr>
        <dsp:cNvPr id="0" name=""/>
        <dsp:cNvSpPr/>
      </dsp:nvSpPr>
      <dsp:spPr>
        <a:xfrm>
          <a:off x="1489881" y="595951"/>
          <a:ext cx="7367103" cy="20858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Ladislava Vítková</a:t>
          </a:r>
          <a:endParaRPr lang="cs-CZ" sz="2000" kern="1200" dirty="0"/>
        </a:p>
      </dsp:txBody>
      <dsp:txXfrm>
        <a:off x="1489881" y="595951"/>
        <a:ext cx="7367103" cy="297975"/>
      </dsp:txXfrm>
    </dsp:sp>
    <dsp:sp modelId="{0C4087F0-2DA9-4805-A823-C8C5404FEF67}">
      <dsp:nvSpPr>
        <dsp:cNvPr id="0" name=""/>
        <dsp:cNvSpPr/>
      </dsp:nvSpPr>
      <dsp:spPr>
        <a:xfrm>
          <a:off x="670445" y="893927"/>
          <a:ext cx="1638870" cy="163887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145B55B-1B24-4B93-A1D4-B8021E4AC78C}">
      <dsp:nvSpPr>
        <dsp:cNvPr id="0" name=""/>
        <dsp:cNvSpPr/>
      </dsp:nvSpPr>
      <dsp:spPr>
        <a:xfrm>
          <a:off x="1489881" y="893927"/>
          <a:ext cx="7367103" cy="163887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VY_32_INOVACE_07_Malované věty</a:t>
          </a:r>
          <a:endParaRPr lang="cs-CZ" sz="2000" kern="1200" dirty="0"/>
        </a:p>
      </dsp:txBody>
      <dsp:txXfrm>
        <a:off x="1489881" y="893927"/>
        <a:ext cx="7367103" cy="297978"/>
      </dsp:txXfrm>
    </dsp:sp>
    <dsp:sp modelId="{19974A4C-782A-40F8-BDC1-A903A52CB5DC}">
      <dsp:nvSpPr>
        <dsp:cNvPr id="0" name=""/>
        <dsp:cNvSpPr/>
      </dsp:nvSpPr>
      <dsp:spPr>
        <a:xfrm>
          <a:off x="893929" y="1191906"/>
          <a:ext cx="1191903" cy="119190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F7944D4-5DCA-4B9E-A896-D52854246E44}">
      <dsp:nvSpPr>
        <dsp:cNvPr id="0" name=""/>
        <dsp:cNvSpPr/>
      </dsp:nvSpPr>
      <dsp:spPr>
        <a:xfrm>
          <a:off x="1489881" y="1191906"/>
          <a:ext cx="7367103" cy="119190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TÉMA SADY: </a:t>
          </a:r>
          <a:r>
            <a:rPr lang="cs-CZ" sz="2000" kern="1200" dirty="0" smtClean="0"/>
            <a:t>Český jazyk pro 1. ročník</a:t>
          </a:r>
          <a:endParaRPr lang="cs-CZ" sz="2000" kern="1200" dirty="0"/>
        </a:p>
      </dsp:txBody>
      <dsp:txXfrm>
        <a:off x="1489881" y="1191906"/>
        <a:ext cx="7367103" cy="297975"/>
      </dsp:txXfrm>
    </dsp:sp>
    <dsp:sp modelId="{EB210E99-FECE-49F2-86FD-20F903E541DE}">
      <dsp:nvSpPr>
        <dsp:cNvPr id="0" name=""/>
        <dsp:cNvSpPr/>
      </dsp:nvSpPr>
      <dsp:spPr>
        <a:xfrm>
          <a:off x="1117411" y="1489881"/>
          <a:ext cx="744939" cy="74493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463512F-938D-4E07-9D5C-7B2E99ABD39E}">
      <dsp:nvSpPr>
        <dsp:cNvPr id="0" name=""/>
        <dsp:cNvSpPr/>
      </dsp:nvSpPr>
      <dsp:spPr>
        <a:xfrm>
          <a:off x="1489881" y="1489881"/>
          <a:ext cx="7367103" cy="74493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 CZ.1.07/1.4.00/21.1871</a:t>
          </a:r>
          <a:endParaRPr lang="cs-CZ" sz="2000" kern="1200" dirty="0"/>
        </a:p>
      </dsp:txBody>
      <dsp:txXfrm>
        <a:off x="1489881" y="1489881"/>
        <a:ext cx="7367103" cy="297975"/>
      </dsp:txXfrm>
    </dsp:sp>
    <dsp:sp modelId="{8EB502EF-CA4F-4140-AFB6-D26D41E73615}">
      <dsp:nvSpPr>
        <dsp:cNvPr id="0" name=""/>
        <dsp:cNvSpPr/>
      </dsp:nvSpPr>
      <dsp:spPr>
        <a:xfrm>
          <a:off x="1340893" y="1787857"/>
          <a:ext cx="297975" cy="29797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204D4B4-078C-4ACF-B823-77A728483A32}">
      <dsp:nvSpPr>
        <dsp:cNvPr id="0" name=""/>
        <dsp:cNvSpPr/>
      </dsp:nvSpPr>
      <dsp:spPr>
        <a:xfrm>
          <a:off x="1489881" y="1787857"/>
          <a:ext cx="7367103" cy="29797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</dsp:txBody>
      <dsp:txXfrm>
        <a:off x="1489881" y="1787857"/>
        <a:ext cx="7367103" cy="29797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FEB7006-4C9A-4BEE-8D4A-3CE7DB47D24A}" type="datetimeFigureOut">
              <a:rPr lang="cs-CZ" smtClean="0"/>
              <a:pPr/>
              <a:t>1.4.2012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726C005-54B3-4474-A7C9-EBA942ABBF0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259809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49F35D-5704-4397-8869-4CDB647ACBD4}" type="datetimeFigureOut">
              <a:rPr lang="cs-CZ" smtClean="0"/>
              <a:pPr/>
              <a:t>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1A487A-D168-42ED-9F01-036551689AE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210057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49F35D-5704-4397-8869-4CDB647ACBD4}" type="datetimeFigureOut">
              <a:rPr lang="cs-CZ" smtClean="0"/>
              <a:pPr/>
              <a:t>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1A487A-D168-42ED-9F01-036551689AE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261953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49F35D-5704-4397-8869-4CDB647ACBD4}" type="datetimeFigureOut">
              <a:rPr lang="cs-CZ" smtClean="0"/>
              <a:pPr/>
              <a:t>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1A487A-D168-42ED-9F01-036551689AE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873804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49F35D-5704-4397-8869-4CDB647ACBD4}" type="datetimeFigureOut">
              <a:rPr lang="cs-CZ" smtClean="0"/>
              <a:pPr/>
              <a:t>1.4.2012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1A487A-D168-42ED-9F01-036551689AE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057522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49F35D-5704-4397-8869-4CDB647ACBD4}" type="datetimeFigureOut">
              <a:rPr lang="cs-CZ" smtClean="0"/>
              <a:pPr/>
              <a:t>1.4.2012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1A487A-D168-42ED-9F01-036551689AE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555278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49F35D-5704-4397-8869-4CDB647ACBD4}" type="datetimeFigureOut">
              <a:rPr lang="cs-CZ" smtClean="0"/>
              <a:pPr/>
              <a:t>1.4.2012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1A487A-D168-42ED-9F01-036551689AE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238113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49F35D-5704-4397-8869-4CDB647ACBD4}" type="datetimeFigureOut">
              <a:rPr lang="cs-CZ" smtClean="0"/>
              <a:pPr/>
              <a:t>1.4.2012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1A487A-D168-42ED-9F01-036551689AE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164513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49F35D-5704-4397-8869-4CDB647ACBD4}" type="datetimeFigureOut">
              <a:rPr lang="cs-CZ" smtClean="0"/>
              <a:pPr/>
              <a:t>1.4.2012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1A487A-D168-42ED-9F01-036551689AE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755327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49F35D-5704-4397-8869-4CDB647ACBD4}" type="datetimeFigureOut">
              <a:rPr lang="cs-CZ" smtClean="0"/>
              <a:pPr/>
              <a:t>1.4.2012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1A487A-D168-42ED-9F01-036551689AE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403003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49F35D-5704-4397-8869-4CDB647ACBD4}" type="datetimeFigureOut">
              <a:rPr lang="cs-CZ" smtClean="0"/>
              <a:pPr/>
              <a:t>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1A487A-D168-42ED-9F01-036551689AE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488943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49F35D-5704-4397-8869-4CDB647ACBD4}" type="datetimeFigureOut">
              <a:rPr lang="cs-CZ" smtClean="0"/>
              <a:pPr/>
              <a:t>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1A487A-D168-42ED-9F01-036551689AE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260016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49F35D-5704-4397-8869-4CDB647ACBD4}" type="datetimeFigureOut">
              <a:rPr lang="cs-CZ" smtClean="0"/>
              <a:pPr/>
              <a:t>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1A487A-D168-42ED-9F01-036551689AE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434753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emf"/><Relationship Id="rId4" Type="http://schemas.openxmlformats.org/officeDocument/2006/relationships/image" Target="../media/image4.e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e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7.emf"/><Relationship Id="rId4" Type="http://schemas.openxmlformats.org/officeDocument/2006/relationships/image" Target="../media/image16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256366348"/>
              </p:ext>
            </p:extLst>
          </p:nvPr>
        </p:nvGraphicFramePr>
        <p:xfrm>
          <a:off x="179512" y="476672"/>
          <a:ext cx="8856984" cy="29797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6903220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6021288"/>
            <a:ext cx="8496944" cy="64633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/>
              <a:t>Obrázky jsou z webové galerie</a:t>
            </a:r>
          </a:p>
          <a:p>
            <a:r>
              <a:rPr lang="cs-CZ" dirty="0"/>
              <a:t>http://office.microsoft.com/cs-cz/images/?</a:t>
            </a:r>
            <a:r>
              <a:rPr lang="cs-CZ" dirty="0" smtClean="0"/>
              <a:t>CTT=6&amp;</a:t>
            </a:r>
            <a:r>
              <a:rPr lang="cs-CZ" dirty="0" err="1" smtClean="0"/>
              <a:t>ver</a:t>
            </a:r>
            <a:r>
              <a:rPr lang="cs-CZ" dirty="0" smtClean="0"/>
              <a:t>=14&amp;</a:t>
            </a:r>
            <a:r>
              <a:rPr lang="cs-CZ" dirty="0" err="1" smtClean="0"/>
              <a:t>app</a:t>
            </a:r>
            <a:r>
              <a:rPr lang="cs-CZ" dirty="0" smtClean="0"/>
              <a:t>=</a:t>
            </a:r>
            <a:r>
              <a:rPr lang="cs-CZ" dirty="0" err="1" smtClean="0"/>
              <a:t>powerpoint.exe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611560" y="1052736"/>
            <a:ext cx="7704856" cy="1015663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dirty="0" smtClean="0"/>
              <a:t>ANOTACE:</a:t>
            </a:r>
          </a:p>
          <a:p>
            <a:r>
              <a:rPr lang="cs-CZ" sz="2000" dirty="0" smtClean="0"/>
              <a:t>Materiál </a:t>
            </a:r>
            <a:r>
              <a:rPr lang="cs-CZ" sz="2000" dirty="0"/>
              <a:t>je zaměřen na </a:t>
            </a:r>
            <a:r>
              <a:rPr lang="cs-CZ" sz="2000" dirty="0" smtClean="0"/>
              <a:t>tvorbu krátkých vět podle obrázku.  </a:t>
            </a:r>
          </a:p>
          <a:p>
            <a:r>
              <a:rPr lang="cs-CZ" sz="2000" dirty="0" smtClean="0"/>
              <a:t>Žáci nejprve tvoří větu podle toho, co vidí na obrázku, pak ji napíší.                                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12641253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591780" y="476672"/>
            <a:ext cx="10441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MÁ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6178" y="1825660"/>
            <a:ext cx="11917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 MÁ</a:t>
            </a:r>
            <a:endParaRPr lang="cs-CZ" sz="28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07904" y="326559"/>
            <a:ext cx="1464619" cy="8234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6" name="Přímá spojnice 5"/>
          <p:cNvCxnSpPr/>
          <p:nvPr/>
        </p:nvCxnSpPr>
        <p:spPr>
          <a:xfrm>
            <a:off x="467544" y="2204864"/>
            <a:ext cx="1728191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3347864" y="2204864"/>
            <a:ext cx="1728191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107504" y="124092"/>
            <a:ext cx="2088231" cy="14103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284475" y="3318788"/>
            <a:ext cx="2086596" cy="13343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2804210" y="3841884"/>
            <a:ext cx="11917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NESE</a:t>
            </a:r>
            <a:endParaRPr lang="cs-CZ" sz="28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876218" y="5282044"/>
            <a:ext cx="11917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NESE</a:t>
            </a:r>
            <a:endParaRPr lang="cs-CZ" sz="2800" b="1" dirty="0"/>
          </a:p>
        </p:txBody>
      </p:sp>
      <p:cxnSp>
        <p:nvCxnSpPr>
          <p:cNvPr id="15" name="Přímá spojnice 14"/>
          <p:cNvCxnSpPr/>
          <p:nvPr/>
        </p:nvCxnSpPr>
        <p:spPr>
          <a:xfrm>
            <a:off x="4139953" y="5733256"/>
            <a:ext cx="1728191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863589" y="5733256"/>
            <a:ext cx="1728191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58725" y="3595350"/>
            <a:ext cx="1881427" cy="10577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364088" y="692696"/>
            <a:ext cx="2160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.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5369453" y="1916832"/>
            <a:ext cx="2160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.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6228184" y="4005064"/>
            <a:ext cx="2160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.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6228184" y="5415607"/>
            <a:ext cx="2160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xmlns="" val="23733200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107504" y="430895"/>
            <a:ext cx="2160240" cy="12921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636277" y="938203"/>
            <a:ext cx="78359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JÍ</a:t>
            </a:r>
            <a:endParaRPr lang="cs-CZ" sz="2800" b="1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19872" y="254338"/>
            <a:ext cx="2472647" cy="13677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5" name="Přímá spojnice 4"/>
          <p:cNvCxnSpPr/>
          <p:nvPr/>
        </p:nvCxnSpPr>
        <p:spPr>
          <a:xfrm>
            <a:off x="467544" y="2492896"/>
            <a:ext cx="1728191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2636276" y="2185700"/>
            <a:ext cx="78359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JÍ</a:t>
            </a:r>
            <a:endParaRPr lang="cs-CZ" sz="2800" b="1" dirty="0"/>
          </a:p>
        </p:txBody>
      </p:sp>
      <p:cxnSp>
        <p:nvCxnSpPr>
          <p:cNvPr id="7" name="Přímá spojnice 6"/>
          <p:cNvCxnSpPr/>
          <p:nvPr/>
        </p:nvCxnSpPr>
        <p:spPr>
          <a:xfrm>
            <a:off x="3635896" y="2492896"/>
            <a:ext cx="1728191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ovéPole 1"/>
          <p:cNvSpPr txBox="1"/>
          <p:nvPr/>
        </p:nvSpPr>
        <p:spPr>
          <a:xfrm>
            <a:off x="1475656" y="3933056"/>
            <a:ext cx="72007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endParaRPr lang="cs-CZ" sz="28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24964" y="3783474"/>
            <a:ext cx="1781175" cy="1409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6149" y="3356992"/>
            <a:ext cx="1379586" cy="18217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3118984" y="4376296"/>
            <a:ext cx="138100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MYJE</a:t>
            </a:r>
            <a:endParaRPr lang="cs-CZ" sz="28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131840" y="5714092"/>
            <a:ext cx="138100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MYJE</a:t>
            </a:r>
            <a:endParaRPr lang="cs-CZ" sz="2800" b="1" dirty="0"/>
          </a:p>
        </p:txBody>
      </p:sp>
      <p:cxnSp>
        <p:nvCxnSpPr>
          <p:cNvPr id="15" name="Přímá spojnice 14"/>
          <p:cNvCxnSpPr/>
          <p:nvPr/>
        </p:nvCxnSpPr>
        <p:spPr>
          <a:xfrm>
            <a:off x="611561" y="6021288"/>
            <a:ext cx="1728191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4716016" y="6021288"/>
            <a:ext cx="244827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5940152" y="1167135"/>
            <a:ext cx="2160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.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5832140" y="2204864"/>
            <a:ext cx="2160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.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6588224" y="4479503"/>
            <a:ext cx="2160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.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7452320" y="5661248"/>
            <a:ext cx="2160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xmlns="" val="19527507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7159" y="35171"/>
            <a:ext cx="1661623" cy="1808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67544" y="1556792"/>
            <a:ext cx="201622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latin typeface="skolacek CE" pitchFamily="50" charset="-18"/>
                <a:cs typeface="Rod" pitchFamily="49" charset="-79"/>
              </a:rPr>
              <a:t>Jana</a:t>
            </a:r>
            <a:endParaRPr lang="cs-CZ" sz="5400" b="1" dirty="0">
              <a:latin typeface="skolacek CE" pitchFamily="50" charset="-18"/>
              <a:cs typeface="Rod" pitchFamily="49" charset="-79"/>
            </a:endParaRPr>
          </a:p>
        </p:txBody>
      </p:sp>
      <p:pic>
        <p:nvPicPr>
          <p:cNvPr id="1029" name="Picture 5" descr="C:\Users\1SLC\AppData\Local\Microsoft\Windows\Temporary Internet Files\Content.IE5\S7687CZ2\MC900432654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95936" y="545874"/>
            <a:ext cx="1728192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1SLC\AppData\Local\Microsoft\Windows\Temporary Internet Files\Content.IE5\WZ9E4AEU\MC900432627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39952" y="3717032"/>
            <a:ext cx="1800200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5576" y="3717032"/>
            <a:ext cx="1243206" cy="15650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2699792" y="4453952"/>
            <a:ext cx="138100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NESE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2699792" y="5714092"/>
            <a:ext cx="138100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NESE</a:t>
            </a:r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2398905" y="2545740"/>
            <a:ext cx="138100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UMÍ</a:t>
            </a:r>
            <a:endParaRPr lang="cs-CZ" sz="2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398905" y="1196752"/>
            <a:ext cx="138100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UMÍ</a:t>
            </a:r>
            <a:endParaRPr lang="cs-CZ" sz="2800" b="1" dirty="0"/>
          </a:p>
        </p:txBody>
      </p:sp>
      <p:cxnSp>
        <p:nvCxnSpPr>
          <p:cNvPr id="11" name="Přímá spojnice 10"/>
          <p:cNvCxnSpPr/>
          <p:nvPr/>
        </p:nvCxnSpPr>
        <p:spPr>
          <a:xfrm>
            <a:off x="580868" y="2924944"/>
            <a:ext cx="1728191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3491880" y="2924944"/>
            <a:ext cx="1728191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4499993" y="6021288"/>
            <a:ext cx="1728191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344456" y="6021288"/>
            <a:ext cx="1728191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6046878" y="1843208"/>
            <a:ext cx="2160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.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5580112" y="2616336"/>
            <a:ext cx="2160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.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5933846" y="4746339"/>
            <a:ext cx="2160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.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6444208" y="5733256"/>
            <a:ext cx="2160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xmlns="" val="19474615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3" y="308296"/>
            <a:ext cx="3024336" cy="17003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04049" y="44624"/>
            <a:ext cx="1800200" cy="19060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3743908" y="1268760"/>
            <a:ext cx="10441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MÁ</a:t>
            </a:r>
            <a:endParaRPr lang="cs-CZ" sz="2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815916" y="2447310"/>
            <a:ext cx="10441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MÁ</a:t>
            </a:r>
            <a:endParaRPr lang="cs-CZ" sz="2800" b="1" dirty="0"/>
          </a:p>
        </p:txBody>
      </p:sp>
      <p:cxnSp>
        <p:nvCxnSpPr>
          <p:cNvPr id="13" name="Přímá spojnice 12"/>
          <p:cNvCxnSpPr/>
          <p:nvPr/>
        </p:nvCxnSpPr>
        <p:spPr>
          <a:xfrm>
            <a:off x="971601" y="2780928"/>
            <a:ext cx="1728191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5004049" y="2708920"/>
            <a:ext cx="196225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7192" y="3356992"/>
            <a:ext cx="2948977" cy="19442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6" name="Picture 1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32379" y="3811905"/>
            <a:ext cx="2262120" cy="12732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" name="TextovéPole 19"/>
          <p:cNvSpPr txBox="1"/>
          <p:nvPr/>
        </p:nvSpPr>
        <p:spPr>
          <a:xfrm>
            <a:off x="3465616" y="4349411"/>
            <a:ext cx="138100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SOLÍ</a:t>
            </a:r>
            <a:endParaRPr lang="cs-CZ" sz="28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479025" y="5714092"/>
            <a:ext cx="138100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SOLÍ</a:t>
            </a:r>
            <a:endParaRPr lang="cs-CZ" sz="2800" b="1" dirty="0"/>
          </a:p>
        </p:txBody>
      </p:sp>
      <p:cxnSp>
        <p:nvCxnSpPr>
          <p:cNvPr id="22" name="Přímá spojnice 21"/>
          <p:cNvCxnSpPr/>
          <p:nvPr/>
        </p:nvCxnSpPr>
        <p:spPr>
          <a:xfrm>
            <a:off x="5566308" y="5933064"/>
            <a:ext cx="1728191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709791" y="5950754"/>
            <a:ext cx="1728191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7186487" y="1334246"/>
            <a:ext cx="2160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.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7186487" y="2478087"/>
            <a:ext cx="2160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.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7353103" y="4448544"/>
            <a:ext cx="2160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.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7461115" y="5661248"/>
            <a:ext cx="2160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xmlns="" val="274221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187</TotalTime>
  <Words>108</Words>
  <Application>Microsoft Office PowerPoint</Application>
  <PresentationFormat>Předvádění na obrazovce (4:3)</PresentationFormat>
  <Paragraphs>45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Snímek 1</vt:lpstr>
      <vt:lpstr>Snímek 2</vt:lpstr>
      <vt:lpstr>Snímek 3</vt:lpstr>
      <vt:lpstr>Snímek 4</vt:lpstr>
      <vt:lpstr>Snímek 5</vt:lpstr>
      <vt:lpstr>Snímek 6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1SLC</dc:creator>
  <cp:lastModifiedBy>Alena T.</cp:lastModifiedBy>
  <cp:revision>30</cp:revision>
  <dcterms:created xsi:type="dcterms:W3CDTF">2011-11-21T20:04:32Z</dcterms:created>
  <dcterms:modified xsi:type="dcterms:W3CDTF">2012-03-31T22:33:25Z</dcterms:modified>
</cp:coreProperties>
</file>