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65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VY_32_INOVACE_08_Oddělování slov ve větě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dirty="0" smtClean="0"/>
            <a:t>: 22.1.2012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7ABBFE-E72A-4010-A598-EF444FC3E0B9}" type="presOf" srcId="{B651F6E3-6281-48DB-9319-2AEAFDAE7572}" destId="{7145B55B-1B24-4B93-A1D4-B8021E4AC78C}" srcOrd="0" destOrd="0" presId="urn:microsoft.com/office/officeart/2005/8/layout/target3"/>
    <dgm:cxn modelId="{ADF109E3-412E-4671-8E80-39C83FB0ABC6}" type="presOf" srcId="{B651F6E3-6281-48DB-9319-2AEAFDAE7572}" destId="{70A198DD-41D2-4313-8B5B-1CF1BCF383FB}" srcOrd="1" destOrd="0" presId="urn:microsoft.com/office/officeart/2005/8/layout/target3"/>
    <dgm:cxn modelId="{64B501A0-0E34-44A0-A349-96A188FD5218}" type="presOf" srcId="{4865AC3F-78E2-43BA-A56B-7C465B8FCF11}" destId="{54F8D70D-FB57-4298-A600-D8F61B2A354A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9A1FE82B-8262-447D-97A5-B918A9C3B594}" type="presOf" srcId="{D05761FA-3C71-4DD0-9183-7C99EBE53F4B}" destId="{6204D4B4-078C-4ACF-B823-77A728483A32}" srcOrd="0" destOrd="0" presId="urn:microsoft.com/office/officeart/2005/8/layout/target3"/>
    <dgm:cxn modelId="{0F43C6E6-4FFD-4DBD-9593-98934CA9257F}" type="presOf" srcId="{4C35D32F-0EAB-4CD7-82EE-45574DC2A586}" destId="{A02C1AC3-4F1B-47BC-9A88-D00EAE61D85A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BCF02F7-51E6-4ADF-BF36-1EBAEF3A6139}" type="presOf" srcId="{D8197B8C-B260-4A16-BDF4-0947B075E274}" destId="{5C0D1B75-263C-4468-B985-565C95B942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1128EA12-67A8-4DF6-B4BA-EF3350FDE904}" type="presOf" srcId="{D1D4F407-5343-4D3F-B5B9-D407B03CAEB4}" destId="{AED2198E-93D5-4001-81B4-73124B309672}" srcOrd="1" destOrd="0" presId="urn:microsoft.com/office/officeart/2005/8/layout/target3"/>
    <dgm:cxn modelId="{81FD07EC-92D4-49CD-A076-35A0805F0259}" type="presOf" srcId="{757F3AB3-0718-4624-B441-E567A8F0AB56}" destId="{333A1088-737F-45CB-B68E-254E46348037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81294FC4-039B-4CCB-AF4C-C9D3C661E9DC}" type="presOf" srcId="{D05761FA-3C71-4DD0-9183-7C99EBE53F4B}" destId="{23526C68-77CF-4757-B0E2-EC80EC09B19D}" srcOrd="1" destOrd="0" presId="urn:microsoft.com/office/officeart/2005/8/layout/target3"/>
    <dgm:cxn modelId="{2F25836B-15A5-42AD-AEF1-393F8FD416BA}" type="presOf" srcId="{D1B46980-6531-4606-95E6-44980827E919}" destId="{004736B2-18D3-4D6D-AA18-DF3F81E9E312}" srcOrd="0" destOrd="0" presId="urn:microsoft.com/office/officeart/2005/8/layout/target3"/>
    <dgm:cxn modelId="{2E34EFE9-09D5-4794-B0BC-2419CD73D5B2}" type="presOf" srcId="{4865AC3F-78E2-43BA-A56B-7C465B8FCF11}" destId="{FC425D1D-3DF2-408E-A4F8-250CA94A450A}" srcOrd="1" destOrd="0" presId="urn:microsoft.com/office/officeart/2005/8/layout/target3"/>
    <dgm:cxn modelId="{AB6FB91B-1C39-4332-8AC7-98626F245A9F}" type="presOf" srcId="{4C35D32F-0EAB-4CD7-82EE-45574DC2A586}" destId="{2463512F-938D-4E07-9D5C-7B2E99ABD39E}" srcOrd="0" destOrd="0" presId="urn:microsoft.com/office/officeart/2005/8/layout/target3"/>
    <dgm:cxn modelId="{1F442E7F-0B3E-49D7-B990-E068CA690E5A}" type="presOf" srcId="{D1D4F407-5343-4D3F-B5B9-D407B03CAEB4}" destId="{D005CE8C-CC26-4C3E-AC11-E15060ECD759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E391DA1-4458-4D40-B6CD-4C68DEDD33BD}" type="presOf" srcId="{D8197B8C-B260-4A16-BDF4-0947B075E274}" destId="{0F7944D4-5DCA-4B9E-A896-D52854246E44}" srcOrd="0" destOrd="0" presId="urn:microsoft.com/office/officeart/2005/8/layout/target3"/>
    <dgm:cxn modelId="{FE6290DD-AF5B-4BF1-A523-160138E7A569}" type="presOf" srcId="{D1B46980-6531-4606-95E6-44980827E919}" destId="{2CDFEC33-8C2A-49C6-B23B-FA3577B1DCE9}" srcOrd="1" destOrd="0" presId="urn:microsoft.com/office/officeart/2005/8/layout/target3"/>
    <dgm:cxn modelId="{B375B6A5-AD38-4E2F-8D78-3CA6236B526B}" type="presParOf" srcId="{333A1088-737F-45CB-B68E-254E46348037}" destId="{F5ABB229-8D3B-4694-996A-96F23CF14429}" srcOrd="0" destOrd="0" presId="urn:microsoft.com/office/officeart/2005/8/layout/target3"/>
    <dgm:cxn modelId="{B426CC2D-CACE-431B-81D7-1826A6939089}" type="presParOf" srcId="{333A1088-737F-45CB-B68E-254E46348037}" destId="{F41139FD-01EE-4571-8B17-4FB00FC51163}" srcOrd="1" destOrd="0" presId="urn:microsoft.com/office/officeart/2005/8/layout/target3"/>
    <dgm:cxn modelId="{C4F7293E-8EE6-42F2-A162-0432F88A00C7}" type="presParOf" srcId="{333A1088-737F-45CB-B68E-254E46348037}" destId="{D005CE8C-CC26-4C3E-AC11-E15060ECD759}" srcOrd="2" destOrd="0" presId="urn:microsoft.com/office/officeart/2005/8/layout/target3"/>
    <dgm:cxn modelId="{F734CF6E-D59A-4228-8719-A56BAD878B45}" type="presParOf" srcId="{333A1088-737F-45CB-B68E-254E46348037}" destId="{E2699407-A48D-4333-A645-7FA48F1FE3B7}" srcOrd="3" destOrd="0" presId="urn:microsoft.com/office/officeart/2005/8/layout/target3"/>
    <dgm:cxn modelId="{7BD121FA-BD56-4097-8F47-1FC82BC47D5D}" type="presParOf" srcId="{333A1088-737F-45CB-B68E-254E46348037}" destId="{D5EA2712-68D0-4098-BDE6-B295C6AB6119}" srcOrd="4" destOrd="0" presId="urn:microsoft.com/office/officeart/2005/8/layout/target3"/>
    <dgm:cxn modelId="{4A65F136-017C-47B8-AAB1-21AC3127B96B}" type="presParOf" srcId="{333A1088-737F-45CB-B68E-254E46348037}" destId="{54F8D70D-FB57-4298-A600-D8F61B2A354A}" srcOrd="5" destOrd="0" presId="urn:microsoft.com/office/officeart/2005/8/layout/target3"/>
    <dgm:cxn modelId="{90B4BD8D-7ACA-43EB-80C4-01385AE49791}" type="presParOf" srcId="{333A1088-737F-45CB-B68E-254E46348037}" destId="{C616B022-AA0C-4D3B-BDBF-093D86622E86}" srcOrd="6" destOrd="0" presId="urn:microsoft.com/office/officeart/2005/8/layout/target3"/>
    <dgm:cxn modelId="{F5A5F0D7-D0D0-47B0-9160-9EA991C6B6C3}" type="presParOf" srcId="{333A1088-737F-45CB-B68E-254E46348037}" destId="{69684AB7-5B8D-45A5-BC2F-6AF80EB883EF}" srcOrd="7" destOrd="0" presId="urn:microsoft.com/office/officeart/2005/8/layout/target3"/>
    <dgm:cxn modelId="{843DB32C-0828-41FA-AAC9-90B87CDF2705}" type="presParOf" srcId="{333A1088-737F-45CB-B68E-254E46348037}" destId="{004736B2-18D3-4D6D-AA18-DF3F81E9E312}" srcOrd="8" destOrd="0" presId="urn:microsoft.com/office/officeart/2005/8/layout/target3"/>
    <dgm:cxn modelId="{4C1B6124-6997-4866-8B69-95BDCE90E3E5}" type="presParOf" srcId="{333A1088-737F-45CB-B68E-254E46348037}" destId="{9CCAD005-8609-4003-9C1F-3AFC293FB9F9}" srcOrd="9" destOrd="0" presId="urn:microsoft.com/office/officeart/2005/8/layout/target3"/>
    <dgm:cxn modelId="{581F9EBD-A7B6-4E9C-B075-64200EDECC86}" type="presParOf" srcId="{333A1088-737F-45CB-B68E-254E46348037}" destId="{0C4087F0-2DA9-4805-A823-C8C5404FEF67}" srcOrd="10" destOrd="0" presId="urn:microsoft.com/office/officeart/2005/8/layout/target3"/>
    <dgm:cxn modelId="{67898660-289B-4252-95E3-FE133E64D5C9}" type="presParOf" srcId="{333A1088-737F-45CB-B68E-254E46348037}" destId="{7145B55B-1B24-4B93-A1D4-B8021E4AC78C}" srcOrd="11" destOrd="0" presId="urn:microsoft.com/office/officeart/2005/8/layout/target3"/>
    <dgm:cxn modelId="{8674E5AA-7AC6-44DE-A07B-DC31C527D1BC}" type="presParOf" srcId="{333A1088-737F-45CB-B68E-254E46348037}" destId="{6919BCDB-3A39-4371-A415-42187620F612}" srcOrd="12" destOrd="0" presId="urn:microsoft.com/office/officeart/2005/8/layout/target3"/>
    <dgm:cxn modelId="{B5177F88-6FC7-4CFA-9BA0-7E2127611BE7}" type="presParOf" srcId="{333A1088-737F-45CB-B68E-254E46348037}" destId="{19974A4C-782A-40F8-BDC1-A903A52CB5DC}" srcOrd="13" destOrd="0" presId="urn:microsoft.com/office/officeart/2005/8/layout/target3"/>
    <dgm:cxn modelId="{4276999F-889D-416B-AAD1-50036B89E2C1}" type="presParOf" srcId="{333A1088-737F-45CB-B68E-254E46348037}" destId="{0F7944D4-5DCA-4B9E-A896-D52854246E44}" srcOrd="14" destOrd="0" presId="urn:microsoft.com/office/officeart/2005/8/layout/target3"/>
    <dgm:cxn modelId="{C2904CE8-0F4B-46A1-9D06-BFFD1FD4F228}" type="presParOf" srcId="{333A1088-737F-45CB-B68E-254E46348037}" destId="{DFC55A8B-2DFD-41AE-A307-96A1D2E66396}" srcOrd="15" destOrd="0" presId="urn:microsoft.com/office/officeart/2005/8/layout/target3"/>
    <dgm:cxn modelId="{4DF25940-50A1-4E2E-9B11-AF5CE3013F3F}" type="presParOf" srcId="{333A1088-737F-45CB-B68E-254E46348037}" destId="{EB210E99-FECE-49F2-86FD-20F903E541DE}" srcOrd="16" destOrd="0" presId="urn:microsoft.com/office/officeart/2005/8/layout/target3"/>
    <dgm:cxn modelId="{12991E35-8E2B-4931-9DFC-46BCF45BA5B2}" type="presParOf" srcId="{333A1088-737F-45CB-B68E-254E46348037}" destId="{2463512F-938D-4E07-9D5C-7B2E99ABD39E}" srcOrd="17" destOrd="0" presId="urn:microsoft.com/office/officeart/2005/8/layout/target3"/>
    <dgm:cxn modelId="{8D4CBB3E-F230-467E-8AD7-9DE8E9D96846}" type="presParOf" srcId="{333A1088-737F-45CB-B68E-254E46348037}" destId="{59FE3E3B-A92F-4A98-9A20-76394874AFA6}" srcOrd="18" destOrd="0" presId="urn:microsoft.com/office/officeart/2005/8/layout/target3"/>
    <dgm:cxn modelId="{210FB2B9-EEC3-458A-BE53-ACA6F0F08787}" type="presParOf" srcId="{333A1088-737F-45CB-B68E-254E46348037}" destId="{8EB502EF-CA4F-4140-AFB6-D26D41E73615}" srcOrd="19" destOrd="0" presId="urn:microsoft.com/office/officeart/2005/8/layout/target3"/>
    <dgm:cxn modelId="{4A38ED06-9DEA-4058-BD9C-69E10025F708}" type="presParOf" srcId="{333A1088-737F-45CB-B68E-254E46348037}" destId="{6204D4B4-078C-4ACF-B823-77A728483A32}" srcOrd="20" destOrd="0" presId="urn:microsoft.com/office/officeart/2005/8/layout/target3"/>
    <dgm:cxn modelId="{FD166DE8-2343-42C3-9288-01666F4AFA09}" type="presParOf" srcId="{333A1088-737F-45CB-B68E-254E46348037}" destId="{AED2198E-93D5-4001-81B4-73124B309672}" srcOrd="21" destOrd="0" presId="urn:microsoft.com/office/officeart/2005/8/layout/target3"/>
    <dgm:cxn modelId="{143A0643-F1C6-400E-A0BE-603F0F1A64D0}" type="presParOf" srcId="{333A1088-737F-45CB-B68E-254E46348037}" destId="{FC425D1D-3DF2-408E-A4F8-250CA94A450A}" srcOrd="22" destOrd="0" presId="urn:microsoft.com/office/officeart/2005/8/layout/target3"/>
    <dgm:cxn modelId="{D086BA57-1099-483F-A747-CBD197819A56}" type="presParOf" srcId="{333A1088-737F-45CB-B68E-254E46348037}" destId="{2CDFEC33-8C2A-49C6-B23B-FA3577B1DCE9}" srcOrd="23" destOrd="0" presId="urn:microsoft.com/office/officeart/2005/8/layout/target3"/>
    <dgm:cxn modelId="{4673AD51-7B28-402F-93B0-7B335A86B6AE}" type="presParOf" srcId="{333A1088-737F-45CB-B68E-254E46348037}" destId="{70A198DD-41D2-4313-8B5B-1CF1BCF383FB}" srcOrd="24" destOrd="0" presId="urn:microsoft.com/office/officeart/2005/8/layout/target3"/>
    <dgm:cxn modelId="{1E360411-6E98-4FB9-9619-A5F69A3548B7}" type="presParOf" srcId="{333A1088-737F-45CB-B68E-254E46348037}" destId="{5C0D1B75-263C-4468-B985-565C95B9422B}" srcOrd="25" destOrd="0" presId="urn:microsoft.com/office/officeart/2005/8/layout/target3"/>
    <dgm:cxn modelId="{84278FD9-D4F0-4628-8399-D306FEE056CC}" type="presParOf" srcId="{333A1088-737F-45CB-B68E-254E46348037}" destId="{A02C1AC3-4F1B-47BC-9A88-D00EAE61D85A}" srcOrd="26" destOrd="0" presId="urn:microsoft.com/office/officeart/2005/8/layout/target3"/>
    <dgm:cxn modelId="{C8209743-845A-4978-AAA3-435CE8A4B679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dirty="0" smtClean="0"/>
            <a:t>: 22.1.2012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VY_32_INOVACE_08_Oddělování slov ve větě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0AB17-1759-4C7C-80EF-D6E36A4350F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979852-63CF-4B2D-BD26-5C115A193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306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057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926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114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60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474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931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010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48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94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920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639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AFF17F-8280-47A6-9ADF-BACA90C4BD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4F0E5-77CA-4F3D-99F1-90596F243C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897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1520810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0212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Obdélník 2"/>
          <p:cNvSpPr/>
          <p:nvPr/>
        </p:nvSpPr>
        <p:spPr>
          <a:xfrm>
            <a:off x="719572" y="1052736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</a:t>
            </a:r>
            <a:r>
              <a:rPr lang="cs-CZ" sz="2000" dirty="0" smtClean="0"/>
              <a:t>procvičení tématu slovo ve větě. </a:t>
            </a:r>
          </a:p>
          <a:p>
            <a:r>
              <a:rPr lang="cs-CZ" sz="2000" dirty="0" smtClean="0"/>
              <a:t>Žáci oddělují napsaná slova dohromady</a:t>
            </a:r>
            <a:r>
              <a:rPr lang="cs-CZ" sz="2000" dirty="0"/>
              <a:t> </a:t>
            </a:r>
            <a:r>
              <a:rPr lang="cs-CZ" sz="2000" dirty="0" smtClean="0"/>
              <a:t>nejprve fixem, pak je napíší.</a:t>
            </a:r>
          </a:p>
          <a:p>
            <a:r>
              <a:rPr lang="cs-CZ" sz="2000" dirty="0" smtClean="0"/>
              <a:t>Kontrolu provedou klikáním na slovo KONTROLA v levém rohu obrazovky.       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1447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01" y="764704"/>
            <a:ext cx="2047875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2924944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Pepapíšeúkol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763688" y="4437112"/>
            <a:ext cx="60486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51520" y="59744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87724" y="5745450"/>
            <a:ext cx="1476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Pepa 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1860" y="5745450"/>
            <a:ext cx="1476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píše 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5745450"/>
            <a:ext cx="1476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ú</a:t>
            </a:r>
            <a:r>
              <a:rPr lang="cs-CZ" sz="4000" b="1" dirty="0" smtClean="0"/>
              <a:t>kol.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515751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41377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3429000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Mámamyjemimino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979712" y="4941168"/>
            <a:ext cx="60486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1520" y="59744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87724" y="5745450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Máma 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71900" y="5745450"/>
            <a:ext cx="1332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myje 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96036" y="5745450"/>
            <a:ext cx="21242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mimino</a:t>
            </a:r>
            <a:r>
              <a:rPr lang="cs-CZ" sz="4000" b="1" dirty="0" smtClean="0"/>
              <a:t>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2447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5121" y="476672"/>
            <a:ext cx="3514831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2852936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Elamalujeléto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763688" y="4365104"/>
            <a:ext cx="60486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51520" y="59744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87724" y="5745450"/>
            <a:ext cx="900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Ela 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5745450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maluje 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35996" y="5745450"/>
            <a:ext cx="1476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léto.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98141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3838861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2996952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Otajedenakole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763688" y="4437112"/>
            <a:ext cx="60486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59744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7724" y="5745450"/>
            <a:ext cx="11161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Ota 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67844" y="5745450"/>
            <a:ext cx="1332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jede 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7974" y="5745450"/>
            <a:ext cx="738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 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5745450"/>
            <a:ext cx="1476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kole.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2344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404664"/>
            <a:ext cx="1872208" cy="30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483768" y="2143950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Tátanesenákup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339752" y="3573016"/>
            <a:ext cx="60486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1520" y="59744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87724" y="5745450"/>
            <a:ext cx="1260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Táta 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5745450"/>
            <a:ext cx="1332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nese 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5745450"/>
            <a:ext cx="21242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nákup.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7933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119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24</cp:revision>
  <dcterms:created xsi:type="dcterms:W3CDTF">2012-01-22T19:28:30Z</dcterms:created>
  <dcterms:modified xsi:type="dcterms:W3CDTF">2012-03-12T19:38:23Z</dcterms:modified>
</cp:coreProperties>
</file>