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FCF75695-0249-4010-A967-EA0E5D7187FA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3EE9B936-D5D3-4892-9E05-93022F9FB2A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75695-0249-4010-A967-EA0E5D7187FA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9B936-D5D3-4892-9E05-93022F9FB2A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CF75695-0249-4010-A967-EA0E5D7187FA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3EE9B936-D5D3-4892-9E05-93022F9FB2A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CF75695-0249-4010-A967-EA0E5D7187FA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3EE9B936-D5D3-4892-9E05-93022F9FB2A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CF75695-0249-4010-A967-EA0E5D7187FA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3EE9B936-D5D3-4892-9E05-93022F9FB2AD}" type="slidenum">
              <a:rPr lang="en-US" smtClean="0"/>
              <a:t>‹#›</a:t>
            </a:fld>
            <a:endParaRPr lang="en-US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75695-0249-4010-A967-EA0E5D7187FA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9B936-D5D3-4892-9E05-93022F9FB2A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75695-0249-4010-A967-EA0E5D7187FA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9B936-D5D3-4892-9E05-93022F9FB2A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CF75695-0249-4010-A967-EA0E5D7187FA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3EE9B936-D5D3-4892-9E05-93022F9FB2A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CF75695-0249-4010-A967-EA0E5D7187FA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3EE9B936-D5D3-4892-9E05-93022F9FB2AD}" type="slidenum">
              <a:rPr lang="en-US" smtClean="0"/>
              <a:t>‹#›</a:t>
            </a:fld>
            <a:endParaRPr 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CF75695-0249-4010-A967-EA0E5D7187FA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3EE9B936-D5D3-4892-9E05-93022F9FB2A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CF75695-0249-4010-A967-EA0E5D7187FA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3EE9B936-D5D3-4892-9E05-93022F9FB2A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75695-0249-4010-A967-EA0E5D7187FA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9B936-D5D3-4892-9E05-93022F9FB2A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FCF75695-0249-4010-A967-EA0E5D7187FA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3EE9B936-D5D3-4892-9E05-93022F9FB2AD}" type="slidenum">
              <a:rPr lang="en-US" smtClean="0"/>
              <a:t>‹#›</a:t>
            </a:fld>
            <a:endParaRPr lang="en-US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4"/>
          <p:cNvSpPr txBox="1">
            <a:spLocks noGrp="1"/>
          </p:cNvSpPr>
          <p:nvPr>
            <p:ph idx="1"/>
          </p:nvPr>
        </p:nvSpPr>
        <p:spPr>
          <a:xfrm>
            <a:off x="179512" y="2492896"/>
            <a:ext cx="8964488" cy="1698927"/>
          </a:xfrm>
          <a:prstGeom prst="rect">
            <a:avLst/>
          </a:prstGeom>
          <a:noFill/>
        </p:spPr>
        <p:txBody>
          <a:bodyPr wrap="square" lIns="45720" rIns="45720" rtlCol="0">
            <a:sp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-274320" algn="l" eaLnBrk="1" hangingPunct="1"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5778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1381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06984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31673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57276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6pPr>
            <a:lvl7pPr marL="181965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7pPr>
            <a:lvl8pPr marL="206654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600" baseline="0">
                <a:latin typeface="+mn-lt"/>
              </a:defRPr>
            </a:lvl8pPr>
            <a:lvl9pPr marL="2313432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400" baseline="0">
                <a:latin typeface="+mn-lt"/>
              </a:defRPr>
            </a:lvl9pPr>
          </a:lstStyle>
          <a:p>
            <a:r>
              <a:rPr lang="cs-CZ" sz="1800" dirty="0" smtClean="0"/>
              <a:t>NÁZEV ŠKOLY: ZŠ PARDUBICE - SPOŘILOV</a:t>
            </a:r>
          </a:p>
          <a:p>
            <a:r>
              <a:rPr lang="cs-CZ" sz="1800" dirty="0" smtClean="0"/>
              <a:t>AUTOR: MGR. LENKA POZDĚNOVÁ</a:t>
            </a:r>
          </a:p>
          <a:p>
            <a:r>
              <a:rPr lang="cs-CZ" sz="1800" dirty="0" smtClean="0"/>
              <a:t>NÁZEV: VY_32_INOVACE_VÝVOJOVÉ </a:t>
            </a:r>
            <a:r>
              <a:rPr lang="cs-CZ" sz="1800" smtClean="0"/>
              <a:t>PORUCHY </a:t>
            </a:r>
            <a:r>
              <a:rPr lang="cs-CZ" sz="1800" smtClean="0"/>
              <a:t>UČENÍ I_12.PODSTATNÁ </a:t>
            </a:r>
            <a:r>
              <a:rPr lang="cs-CZ" sz="1800" dirty="0" smtClean="0"/>
              <a:t>JMÉNA  I </a:t>
            </a:r>
          </a:p>
          <a:p>
            <a:r>
              <a:rPr lang="cs-CZ" sz="1800" dirty="0" smtClean="0"/>
              <a:t>TÉMA: </a:t>
            </a:r>
            <a:r>
              <a:rPr lang="cs-CZ" sz="1800" dirty="0"/>
              <a:t>PODSTATNÁ JMÉNA </a:t>
            </a:r>
            <a:r>
              <a:rPr lang="cs-CZ" sz="1800" dirty="0" smtClean="0"/>
              <a:t> I</a:t>
            </a:r>
            <a:endParaRPr lang="cs-CZ" sz="1800" dirty="0"/>
          </a:p>
          <a:p>
            <a:r>
              <a:rPr lang="cs-CZ" sz="1800" dirty="0" smtClean="0"/>
              <a:t>ČÍSLO PROJEKTU: CZ.1.07/1.4.00/21.2349</a:t>
            </a:r>
            <a:endParaRPr lang="cs-CZ" sz="1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085184"/>
            <a:ext cx="856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Digitální učební materiál je zaměřen na procvičení podstatných jmen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(vyhledávání podstatných jmen, mluvnické kategorie podstatných jmen.)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8174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21499"/>
            <a:ext cx="7772400" cy="1470025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 větách podtrhni všechna podstatná jména. 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1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Správné řešení zjistíš, když klikneš na obrázek narcisu.</a:t>
            </a:r>
            <a:endParaRPr lang="en-US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2060848"/>
            <a:ext cx="6332240" cy="4544340"/>
          </a:xfrm>
        </p:spPr>
        <p:txBody>
          <a:bodyPr>
            <a:noAutofit/>
          </a:bodyPr>
          <a:lstStyle/>
          <a:p>
            <a:pPr algn="just"/>
            <a:r>
              <a:rPr lang="cs-CZ" sz="2800" dirty="0" smtClean="0"/>
              <a:t>Na jaře začínají kvést narcisy.</a:t>
            </a:r>
          </a:p>
          <a:p>
            <a:pPr algn="just"/>
            <a:endParaRPr lang="cs-CZ" sz="2800" dirty="0" smtClean="0"/>
          </a:p>
          <a:p>
            <a:pPr algn="just"/>
            <a:r>
              <a:rPr lang="cs-CZ" sz="2800" dirty="0" smtClean="0"/>
              <a:t>Je to vytrvalá cibulovitá rostlina, která se často pěstuje v našich zahradách. </a:t>
            </a:r>
          </a:p>
          <a:p>
            <a:pPr algn="just"/>
            <a:endParaRPr lang="cs-CZ" sz="2800" dirty="0" smtClean="0"/>
          </a:p>
          <a:p>
            <a:pPr algn="just"/>
            <a:r>
              <a:rPr lang="cs-CZ" sz="2800" dirty="0" smtClean="0"/>
              <a:t>Stonky jsou až 40 cm vysoké.</a:t>
            </a:r>
          </a:p>
          <a:p>
            <a:pPr algn="just"/>
            <a:endParaRPr lang="cs-CZ" sz="2800" dirty="0" smtClean="0"/>
          </a:p>
          <a:p>
            <a:pPr algn="just"/>
            <a:r>
              <a:rPr lang="cs-CZ" sz="2800" dirty="0" smtClean="0"/>
              <a:t>Tyto květiny krásně voní.</a:t>
            </a:r>
          </a:p>
          <a:p>
            <a:pPr algn="just"/>
            <a:r>
              <a:rPr lang="cs-CZ" sz="2800" dirty="0" smtClean="0"/>
              <a:t> </a:t>
            </a:r>
            <a:endParaRPr lang="en-US" sz="2800" dirty="0"/>
          </a:p>
        </p:txBody>
      </p:sp>
      <p:pic>
        <p:nvPicPr>
          <p:cNvPr id="1029" name="Picture 5" descr="C:\Users\Lenka Pozděnová\AppData\Local\Microsoft\Windows\Temporary Internet Files\Content.IE5\DE4CGPLA\MP9004331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3524" y="1916832"/>
            <a:ext cx="2185366" cy="1450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 Pozděnová\AppData\Local\Microsoft\Windows\Temporary Internet Files\Content.IE5\DE4CGPLA\MP90039049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295" y="3754093"/>
            <a:ext cx="3047138" cy="21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35529" y="5926229"/>
            <a:ext cx="3138670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1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Jaře, narcisy, rostlina, zahradách, stonky, centimetrů, květiny </a:t>
            </a:r>
            <a:endParaRPr lang="en-US" sz="1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80992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8229600" cy="114300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Urči pád, číslo, rod a vzor u těchto podstatných jmen.</a:t>
            </a:r>
            <a:b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1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Až určíš u všech podstatných jmen mluvnické kategorie, klikni na obrázek  a objeví se ti správné řešení.</a:t>
            </a:r>
            <a:endParaRPr lang="en-US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036496" cy="4501159"/>
          </a:xfrm>
        </p:spPr>
        <p:txBody>
          <a:bodyPr/>
          <a:lstStyle/>
          <a:p>
            <a:r>
              <a:rPr lang="cs-CZ" dirty="0" smtClean="0"/>
              <a:t> NA JAŘE –pád    číslo  rod     vzor </a:t>
            </a:r>
          </a:p>
          <a:p>
            <a:r>
              <a:rPr lang="cs-CZ" dirty="0" smtClean="0"/>
              <a:t>NARCISY -</a:t>
            </a:r>
            <a:r>
              <a:rPr lang="cs-CZ" dirty="0"/>
              <a:t>pád    číslo   </a:t>
            </a:r>
            <a:r>
              <a:rPr lang="cs-CZ" dirty="0" smtClean="0"/>
              <a:t>   </a:t>
            </a:r>
            <a:r>
              <a:rPr lang="cs-CZ" dirty="0"/>
              <a:t>rod            vzor</a:t>
            </a:r>
          </a:p>
          <a:p>
            <a:r>
              <a:rPr lang="cs-CZ" dirty="0" smtClean="0"/>
              <a:t>ROSTLINA </a:t>
            </a:r>
            <a:r>
              <a:rPr lang="cs-CZ" dirty="0"/>
              <a:t>- pád    číslo    rod        </a:t>
            </a:r>
            <a:r>
              <a:rPr lang="cs-CZ" dirty="0" smtClean="0"/>
              <a:t>vzor</a:t>
            </a:r>
            <a:endParaRPr lang="cs-CZ" dirty="0"/>
          </a:p>
          <a:p>
            <a:r>
              <a:rPr lang="cs-CZ" dirty="0" smtClean="0"/>
              <a:t>V ZAHRADÁCH - pád    </a:t>
            </a:r>
            <a:r>
              <a:rPr lang="cs-CZ" dirty="0"/>
              <a:t>číslo    </a:t>
            </a:r>
            <a:r>
              <a:rPr lang="cs-CZ" dirty="0" smtClean="0"/>
              <a:t> rod      </a:t>
            </a:r>
            <a:r>
              <a:rPr lang="cs-CZ" dirty="0"/>
              <a:t>vzor</a:t>
            </a:r>
          </a:p>
          <a:p>
            <a:r>
              <a:rPr lang="cs-CZ" dirty="0"/>
              <a:t>STONKY- </a:t>
            </a:r>
            <a:r>
              <a:rPr lang="cs-CZ" dirty="0" smtClean="0"/>
              <a:t>pád    </a:t>
            </a:r>
            <a:r>
              <a:rPr lang="cs-CZ" dirty="0"/>
              <a:t>číslo  </a:t>
            </a:r>
            <a:r>
              <a:rPr lang="cs-CZ" dirty="0" smtClean="0"/>
              <a:t>    </a:t>
            </a:r>
            <a:r>
              <a:rPr lang="cs-CZ" dirty="0"/>
              <a:t>rod            vzor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en-US" dirty="0"/>
          </a:p>
        </p:txBody>
      </p:sp>
      <p:pic>
        <p:nvPicPr>
          <p:cNvPr id="1026" name="Picture 2" descr="C:\Program Files (x86)\Microsoft Office\MEDIA\CAGCAT10\j028491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676114"/>
            <a:ext cx="3657600" cy="2181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5816" y="1700808"/>
            <a:ext cx="505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6.</a:t>
            </a:r>
            <a:endParaRPr lang="en-US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7944" y="1700808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J.</a:t>
            </a:r>
            <a:endParaRPr lang="en-US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20847" y="1704851"/>
            <a:ext cx="792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STŘ.</a:t>
            </a:r>
            <a:endParaRPr lang="en-US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176" y="1700599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MĚSTO</a:t>
            </a:r>
            <a:endParaRPr lang="en-US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05472" y="2340768"/>
            <a:ext cx="55099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1.                 MN .             MUŽ. NEŽ.                 HRAD</a:t>
            </a:r>
            <a:endParaRPr lang="en-US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91692" y="2898043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1.                   J.                 Ž.                                ŽENA</a:t>
            </a:r>
            <a:endParaRPr lang="en-US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67944" y="3435850"/>
            <a:ext cx="4668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6.                 MN.             Ž.                       ŽENA</a:t>
            </a:r>
            <a:endParaRPr lang="en-US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30488" y="4005064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1.                  MN.             MUŽ. NEŽ.                    HRAD                 </a:t>
            </a:r>
            <a:endParaRPr lang="en-US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12065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podstatná jména do správných tvarů. </a:t>
            </a:r>
            <a:r>
              <a:rPr lang="cs-CZ" sz="2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 doplnění klikni na obrázek.</a:t>
            </a:r>
            <a:endParaRPr lang="en-US" sz="2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01869"/>
            <a:ext cx="8248708" cy="442915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Jaro           7. p. č. j.         </a:t>
            </a:r>
            <a:r>
              <a:rPr lang="cs-CZ" sz="2400" dirty="0"/>
              <a:t>s</a:t>
            </a:r>
            <a:r>
              <a:rPr lang="cs-CZ" sz="2400" dirty="0" smtClean="0"/>
              <a:t> ………………………….</a:t>
            </a:r>
          </a:p>
          <a:p>
            <a:r>
              <a:rPr lang="cs-CZ" sz="2400" dirty="0" smtClean="0"/>
              <a:t>Narcis       2. p. č. mn.    </a:t>
            </a:r>
            <a:r>
              <a:rPr lang="cs-CZ" sz="2400" dirty="0"/>
              <a:t>b</a:t>
            </a:r>
            <a:r>
              <a:rPr lang="cs-CZ" sz="2400" dirty="0" smtClean="0"/>
              <a:t>ez ………………..........</a:t>
            </a:r>
          </a:p>
          <a:p>
            <a:r>
              <a:rPr lang="cs-CZ" sz="2400" dirty="0" smtClean="0"/>
              <a:t>Centimetr 4. p. č. mn.   ……………………………</a:t>
            </a:r>
          </a:p>
          <a:p>
            <a:r>
              <a:rPr lang="cs-CZ" sz="2400" dirty="0" smtClean="0"/>
              <a:t>Zahrada     6. p. č. j.        o …………………………</a:t>
            </a:r>
          </a:p>
          <a:p>
            <a:r>
              <a:rPr lang="cs-CZ" sz="2400" dirty="0" smtClean="0"/>
              <a:t>Stonek        3. p. č. j.        ……………………………</a:t>
            </a:r>
            <a:endParaRPr lang="en-US" sz="2400" dirty="0"/>
          </a:p>
        </p:txBody>
      </p:sp>
      <p:pic>
        <p:nvPicPr>
          <p:cNvPr id="1026" name="Picture 2" descr="C:\Users\Lenka Pozděnová\AppData\Local\Microsoft\Windows\Temporary Internet Files\Content.IE5\DE4CGPLA\MP90043275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16445"/>
            <a:ext cx="5576664" cy="2726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82188" y="1772816"/>
            <a:ext cx="276181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jarem</a:t>
            </a: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ez narcisů</a:t>
            </a: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entimetry</a:t>
            </a: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zahradě</a:t>
            </a: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stonku</a:t>
            </a: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endParaRPr lang="cs-CZ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endParaRPr lang="cs-CZ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endParaRPr lang="en-US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3782644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CITACE</a:t>
            </a:r>
            <a:endParaRPr lang="en-US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– kliparty galerie MS Office 2010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7340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rooklet">
    <a:dk1>
      <a:sysClr val="windowText" lastClr="000000"/>
    </a:dk1>
    <a:lt1>
      <a:sysClr val="window" lastClr="FFFFFF"/>
    </a:lt1>
    <a:dk2>
      <a:srgbClr val="4062E3"/>
    </a:dk2>
    <a:lt2>
      <a:srgbClr val="C7E4F8"/>
    </a:lt2>
    <a:accent1>
      <a:srgbClr val="79498D"/>
    </a:accent1>
    <a:accent2>
      <a:srgbClr val="AE236A"/>
    </a:accent2>
    <a:accent3>
      <a:srgbClr val="F88941"/>
    </a:accent3>
    <a:accent4>
      <a:srgbClr val="DEC441"/>
    </a:accent4>
    <a:accent5>
      <a:srgbClr val="9FA500"/>
    </a:accent5>
    <a:accent6>
      <a:srgbClr val="707070"/>
    </a:accent6>
    <a:hlink>
      <a:srgbClr val="0000E1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436</TotalTime>
  <Words>271</Words>
  <Application>Microsoft Office PowerPoint</Application>
  <PresentationFormat>Předvádění na obrazovce (4:3)</PresentationFormat>
  <Paragraphs>53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Brooklet</vt:lpstr>
      <vt:lpstr>Prezentace aplikace PowerPoint</vt:lpstr>
      <vt:lpstr>Ve větách podtrhni všechna podstatná jména.  Správné řešení zjistíš, když klikneš na obrázek narcisu.</vt:lpstr>
      <vt:lpstr>Urči pád, číslo, rod a vzor u těchto podstatných jmen. Až určíš u všech podstatných jmen mluvnické kategorie, klikni na obrázek  a objeví se ti správné řešení.</vt:lpstr>
      <vt:lpstr>Doplň podstatná jména do správných tvarů. Po doplnění klikni na obrázek.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 větách podtrhni všechna podstatná jména.</dc:title>
  <dc:creator>Lenka Pozděnová</dc:creator>
  <cp:lastModifiedBy>Lenka Pozděnová</cp:lastModifiedBy>
  <cp:revision>47</cp:revision>
  <dcterms:created xsi:type="dcterms:W3CDTF">2012-02-23T14:49:25Z</dcterms:created>
  <dcterms:modified xsi:type="dcterms:W3CDTF">2012-12-02T12:38:28Z</dcterms:modified>
</cp:coreProperties>
</file>