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7" r:id="rId2"/>
    <p:sldId id="268" r:id="rId3"/>
    <p:sldId id="258" r:id="rId4"/>
    <p:sldId id="259" r:id="rId5"/>
    <p:sldId id="263" r:id="rId6"/>
    <p:sldId id="262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VY_32_INOVACE_09_Název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 SADY: </a:t>
          </a:r>
          <a:r>
            <a:rPr lang="cs-CZ" sz="2000" dirty="0" smtClean="0"/>
            <a:t>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25.1.2012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B2E2A4-F1F4-4850-877C-3FA27B44EE00}" type="presOf" srcId="{D05761FA-3C71-4DD0-9183-7C99EBE53F4B}" destId="{23526C68-77CF-4757-B0E2-EC80EC09B19D}" srcOrd="1" destOrd="0" presId="urn:microsoft.com/office/officeart/2005/8/layout/target3"/>
    <dgm:cxn modelId="{6BE67DA6-9C9F-4C5E-988F-8C8ABABB6B7A}" type="presOf" srcId="{D1B46980-6531-4606-95E6-44980827E919}" destId="{2CDFEC33-8C2A-49C6-B23B-FA3577B1DCE9}" srcOrd="1" destOrd="0" presId="urn:microsoft.com/office/officeart/2005/8/layout/target3"/>
    <dgm:cxn modelId="{D6DFF100-B42D-41A3-BA16-C8D3000C9916}" type="presOf" srcId="{4865AC3F-78E2-43BA-A56B-7C465B8FCF11}" destId="{FC425D1D-3DF2-408E-A4F8-250CA94A450A}" srcOrd="1" destOrd="0" presId="urn:microsoft.com/office/officeart/2005/8/layout/target3"/>
    <dgm:cxn modelId="{258F63D4-D204-4415-BD79-2B7AEF30B940}" type="presOf" srcId="{D1B46980-6531-4606-95E6-44980827E919}" destId="{004736B2-18D3-4D6D-AA18-DF3F81E9E312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0DAFA062-C30B-486D-9872-D22546CC83FC}" type="presOf" srcId="{4C35D32F-0EAB-4CD7-82EE-45574DC2A586}" destId="{A02C1AC3-4F1B-47BC-9A88-D00EAE61D85A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FF60C035-E338-4500-913F-CE5BD4D9656A}" type="presOf" srcId="{B651F6E3-6281-48DB-9319-2AEAFDAE7572}" destId="{70A198DD-41D2-4313-8B5B-1CF1BCF383FB}" srcOrd="1" destOrd="0" presId="urn:microsoft.com/office/officeart/2005/8/layout/target3"/>
    <dgm:cxn modelId="{3DEE0A24-EC74-430F-95E7-698700895EEC}" type="presOf" srcId="{D05761FA-3C71-4DD0-9183-7C99EBE53F4B}" destId="{6204D4B4-078C-4ACF-B823-77A728483A3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580D53E-D1E1-4327-8154-BEC51F2B93BA}" type="presOf" srcId="{4C35D32F-0EAB-4CD7-82EE-45574DC2A586}" destId="{2463512F-938D-4E07-9D5C-7B2E99ABD39E}" srcOrd="0" destOrd="0" presId="urn:microsoft.com/office/officeart/2005/8/layout/target3"/>
    <dgm:cxn modelId="{A0DC49F1-C76C-4BA5-BB08-C96BBBBF0413}" type="presOf" srcId="{4865AC3F-78E2-43BA-A56B-7C465B8FCF11}" destId="{54F8D70D-FB57-4298-A600-D8F61B2A354A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689FDD9B-A8F1-42F4-8A44-FD5A4FC78808}" type="presOf" srcId="{757F3AB3-0718-4624-B441-E567A8F0AB56}" destId="{333A1088-737F-45CB-B68E-254E46348037}" srcOrd="0" destOrd="0" presId="urn:microsoft.com/office/officeart/2005/8/layout/target3"/>
    <dgm:cxn modelId="{2338041C-5C3F-433B-993B-3F6CFD47EACA}" type="presOf" srcId="{D1D4F407-5343-4D3F-B5B9-D407B03CAEB4}" destId="{AED2198E-93D5-4001-81B4-73124B309672}" srcOrd="1" destOrd="0" presId="urn:microsoft.com/office/officeart/2005/8/layout/target3"/>
    <dgm:cxn modelId="{4735A838-0962-4606-9573-05F733723FF3}" type="presOf" srcId="{D1D4F407-5343-4D3F-B5B9-D407B03CAEB4}" destId="{D005CE8C-CC26-4C3E-AC11-E15060ECD759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5591807F-291E-45A7-A71F-8F6C7A1AE335}" type="presOf" srcId="{D8197B8C-B260-4A16-BDF4-0947B075E274}" destId="{5C0D1B75-263C-4468-B985-565C95B9422B}" srcOrd="1" destOrd="0" presId="urn:microsoft.com/office/officeart/2005/8/layout/target3"/>
    <dgm:cxn modelId="{8F8A2657-15F3-4A3E-8826-D6BB95B9B4FE}" type="presOf" srcId="{D8197B8C-B260-4A16-BDF4-0947B075E274}" destId="{0F7944D4-5DCA-4B9E-A896-D52854246E44}" srcOrd="0" destOrd="0" presId="urn:microsoft.com/office/officeart/2005/8/layout/target3"/>
    <dgm:cxn modelId="{69FC4386-0D9B-464A-A26B-F53FA8938356}" type="presOf" srcId="{B651F6E3-6281-48DB-9319-2AEAFDAE7572}" destId="{7145B55B-1B24-4B93-A1D4-B8021E4AC78C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CDC33E4A-8C4C-4A8D-A0CD-390FB3366230}" type="presParOf" srcId="{333A1088-737F-45CB-B68E-254E46348037}" destId="{F5ABB229-8D3B-4694-996A-96F23CF14429}" srcOrd="0" destOrd="0" presId="urn:microsoft.com/office/officeart/2005/8/layout/target3"/>
    <dgm:cxn modelId="{439DA716-DFD1-4C4C-8A91-EFA2AF2A7ABD}" type="presParOf" srcId="{333A1088-737F-45CB-B68E-254E46348037}" destId="{F41139FD-01EE-4571-8B17-4FB00FC51163}" srcOrd="1" destOrd="0" presId="urn:microsoft.com/office/officeart/2005/8/layout/target3"/>
    <dgm:cxn modelId="{715C6D7E-4A65-4FA8-9AD1-27DC0C94551D}" type="presParOf" srcId="{333A1088-737F-45CB-B68E-254E46348037}" destId="{D005CE8C-CC26-4C3E-AC11-E15060ECD759}" srcOrd="2" destOrd="0" presId="urn:microsoft.com/office/officeart/2005/8/layout/target3"/>
    <dgm:cxn modelId="{CB06C31E-5F4D-4FA9-BCE5-FEB3870C8DE3}" type="presParOf" srcId="{333A1088-737F-45CB-B68E-254E46348037}" destId="{E2699407-A48D-4333-A645-7FA48F1FE3B7}" srcOrd="3" destOrd="0" presId="urn:microsoft.com/office/officeart/2005/8/layout/target3"/>
    <dgm:cxn modelId="{80D177CC-AC6D-4B82-88D7-0DE0B0D1BC8D}" type="presParOf" srcId="{333A1088-737F-45CB-B68E-254E46348037}" destId="{D5EA2712-68D0-4098-BDE6-B295C6AB6119}" srcOrd="4" destOrd="0" presId="urn:microsoft.com/office/officeart/2005/8/layout/target3"/>
    <dgm:cxn modelId="{C56A0527-55E9-4EC4-8AC6-77A872727EC5}" type="presParOf" srcId="{333A1088-737F-45CB-B68E-254E46348037}" destId="{54F8D70D-FB57-4298-A600-D8F61B2A354A}" srcOrd="5" destOrd="0" presId="urn:microsoft.com/office/officeart/2005/8/layout/target3"/>
    <dgm:cxn modelId="{7C2CA8B1-0E40-46C8-BD7C-987254402167}" type="presParOf" srcId="{333A1088-737F-45CB-B68E-254E46348037}" destId="{C616B022-AA0C-4D3B-BDBF-093D86622E86}" srcOrd="6" destOrd="0" presId="urn:microsoft.com/office/officeart/2005/8/layout/target3"/>
    <dgm:cxn modelId="{F2DF1DA9-1C33-4C24-83F3-C20CB12093CA}" type="presParOf" srcId="{333A1088-737F-45CB-B68E-254E46348037}" destId="{69684AB7-5B8D-45A5-BC2F-6AF80EB883EF}" srcOrd="7" destOrd="0" presId="urn:microsoft.com/office/officeart/2005/8/layout/target3"/>
    <dgm:cxn modelId="{96D3CA4D-4C1A-4695-A567-B1778C1434B7}" type="presParOf" srcId="{333A1088-737F-45CB-B68E-254E46348037}" destId="{004736B2-18D3-4D6D-AA18-DF3F81E9E312}" srcOrd="8" destOrd="0" presId="urn:microsoft.com/office/officeart/2005/8/layout/target3"/>
    <dgm:cxn modelId="{687DF3D6-C692-4391-ACF2-D5E19FF79F49}" type="presParOf" srcId="{333A1088-737F-45CB-B68E-254E46348037}" destId="{9CCAD005-8609-4003-9C1F-3AFC293FB9F9}" srcOrd="9" destOrd="0" presId="urn:microsoft.com/office/officeart/2005/8/layout/target3"/>
    <dgm:cxn modelId="{FCB8BC8B-AD8A-4D2E-A66D-58A1C38A18E8}" type="presParOf" srcId="{333A1088-737F-45CB-B68E-254E46348037}" destId="{0C4087F0-2DA9-4805-A823-C8C5404FEF67}" srcOrd="10" destOrd="0" presId="urn:microsoft.com/office/officeart/2005/8/layout/target3"/>
    <dgm:cxn modelId="{DD999B06-BFE1-47E5-A486-6F17F33C9BBD}" type="presParOf" srcId="{333A1088-737F-45CB-B68E-254E46348037}" destId="{7145B55B-1B24-4B93-A1D4-B8021E4AC78C}" srcOrd="11" destOrd="0" presId="urn:microsoft.com/office/officeart/2005/8/layout/target3"/>
    <dgm:cxn modelId="{F8646A9F-89E3-4C0B-8EC9-C87883000559}" type="presParOf" srcId="{333A1088-737F-45CB-B68E-254E46348037}" destId="{6919BCDB-3A39-4371-A415-42187620F612}" srcOrd="12" destOrd="0" presId="urn:microsoft.com/office/officeart/2005/8/layout/target3"/>
    <dgm:cxn modelId="{1DF2D4E8-1586-411B-AE5A-086E5B85233C}" type="presParOf" srcId="{333A1088-737F-45CB-B68E-254E46348037}" destId="{19974A4C-782A-40F8-BDC1-A903A52CB5DC}" srcOrd="13" destOrd="0" presId="urn:microsoft.com/office/officeart/2005/8/layout/target3"/>
    <dgm:cxn modelId="{807C4F5B-B77E-4D46-8BC1-71B2E7A8E897}" type="presParOf" srcId="{333A1088-737F-45CB-B68E-254E46348037}" destId="{0F7944D4-5DCA-4B9E-A896-D52854246E44}" srcOrd="14" destOrd="0" presId="urn:microsoft.com/office/officeart/2005/8/layout/target3"/>
    <dgm:cxn modelId="{9F5F345B-5635-41E4-8FD5-58E200E38619}" type="presParOf" srcId="{333A1088-737F-45CB-B68E-254E46348037}" destId="{DFC55A8B-2DFD-41AE-A307-96A1D2E66396}" srcOrd="15" destOrd="0" presId="urn:microsoft.com/office/officeart/2005/8/layout/target3"/>
    <dgm:cxn modelId="{7B7F60D5-484D-456B-A3C6-961703B7D05D}" type="presParOf" srcId="{333A1088-737F-45CB-B68E-254E46348037}" destId="{EB210E99-FECE-49F2-86FD-20F903E541DE}" srcOrd="16" destOrd="0" presId="urn:microsoft.com/office/officeart/2005/8/layout/target3"/>
    <dgm:cxn modelId="{D654EF11-BA43-40C2-9723-BFA2E5579860}" type="presParOf" srcId="{333A1088-737F-45CB-B68E-254E46348037}" destId="{2463512F-938D-4E07-9D5C-7B2E99ABD39E}" srcOrd="17" destOrd="0" presId="urn:microsoft.com/office/officeart/2005/8/layout/target3"/>
    <dgm:cxn modelId="{331690AF-6A8F-4280-997E-158DE200DD0F}" type="presParOf" srcId="{333A1088-737F-45CB-B68E-254E46348037}" destId="{59FE3E3B-A92F-4A98-9A20-76394874AFA6}" srcOrd="18" destOrd="0" presId="urn:microsoft.com/office/officeart/2005/8/layout/target3"/>
    <dgm:cxn modelId="{6B7D9B34-3BBF-4360-867F-EAF21E8F2A6E}" type="presParOf" srcId="{333A1088-737F-45CB-B68E-254E46348037}" destId="{8EB502EF-CA4F-4140-AFB6-D26D41E73615}" srcOrd="19" destOrd="0" presId="urn:microsoft.com/office/officeart/2005/8/layout/target3"/>
    <dgm:cxn modelId="{098035BD-AD98-44AD-9088-D55664F3EF4D}" type="presParOf" srcId="{333A1088-737F-45CB-B68E-254E46348037}" destId="{6204D4B4-078C-4ACF-B823-77A728483A32}" srcOrd="20" destOrd="0" presId="urn:microsoft.com/office/officeart/2005/8/layout/target3"/>
    <dgm:cxn modelId="{69110F30-0B88-4EA1-BF1A-1AA4B12A7C6A}" type="presParOf" srcId="{333A1088-737F-45CB-B68E-254E46348037}" destId="{AED2198E-93D5-4001-81B4-73124B309672}" srcOrd="21" destOrd="0" presId="urn:microsoft.com/office/officeart/2005/8/layout/target3"/>
    <dgm:cxn modelId="{20706999-2FE9-46B5-999B-5B45188CC13E}" type="presParOf" srcId="{333A1088-737F-45CB-B68E-254E46348037}" destId="{FC425D1D-3DF2-408E-A4F8-250CA94A450A}" srcOrd="22" destOrd="0" presId="urn:microsoft.com/office/officeart/2005/8/layout/target3"/>
    <dgm:cxn modelId="{EE06FC42-B50B-4C4B-94A7-326E4D98C5E0}" type="presParOf" srcId="{333A1088-737F-45CB-B68E-254E46348037}" destId="{2CDFEC33-8C2A-49C6-B23B-FA3577B1DCE9}" srcOrd="23" destOrd="0" presId="urn:microsoft.com/office/officeart/2005/8/layout/target3"/>
    <dgm:cxn modelId="{3E464852-FE03-433E-80A8-EED2387E4548}" type="presParOf" srcId="{333A1088-737F-45CB-B68E-254E46348037}" destId="{70A198DD-41D2-4313-8B5B-1CF1BCF383FB}" srcOrd="24" destOrd="0" presId="urn:microsoft.com/office/officeart/2005/8/layout/target3"/>
    <dgm:cxn modelId="{35AC50FB-B671-436C-9631-B4C48F10CC78}" type="presParOf" srcId="{333A1088-737F-45CB-B68E-254E46348037}" destId="{5C0D1B75-263C-4468-B985-565C95B9422B}" srcOrd="25" destOrd="0" presId="urn:microsoft.com/office/officeart/2005/8/layout/target3"/>
    <dgm:cxn modelId="{AB20FF66-3887-4BDA-8750-CB0238C395FE}" type="presParOf" srcId="{333A1088-737F-45CB-B68E-254E46348037}" destId="{A02C1AC3-4F1B-47BC-9A88-D00EAE61D85A}" srcOrd="26" destOrd="0" presId="urn:microsoft.com/office/officeart/2005/8/layout/target3"/>
    <dgm:cxn modelId="{6049AA6A-1D3F-4F1E-9389-E10B248F0E47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25.1.2012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VY_32_INOVACE_09_Název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 SADY: </a:t>
          </a:r>
          <a:r>
            <a:rPr lang="cs-CZ" sz="2000" kern="1200" dirty="0" smtClean="0"/>
            <a:t>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1B7B82-76CB-46D9-9CAA-8971447085C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3EE0D2-2EE3-454F-BF07-821E32FCD9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002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48536-1519-49DE-BA44-8DDA1910FF9D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A54A-DEBA-4BE5-9F85-58B8F61BA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502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48536-1519-49DE-BA44-8DDA1910FF9D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A54A-DEBA-4BE5-9F85-58B8F61BA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570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48536-1519-49DE-BA44-8DDA1910FF9D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A54A-DEBA-4BE5-9F85-58B8F61BA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7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48536-1519-49DE-BA44-8DDA1910FF9D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A54A-DEBA-4BE5-9F85-58B8F61BA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400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48536-1519-49DE-BA44-8DDA1910FF9D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A54A-DEBA-4BE5-9F85-58B8F61BA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431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48536-1519-49DE-BA44-8DDA1910FF9D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A54A-DEBA-4BE5-9F85-58B8F61BA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90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48536-1519-49DE-BA44-8DDA1910FF9D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A54A-DEBA-4BE5-9F85-58B8F61BA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961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48536-1519-49DE-BA44-8DDA1910FF9D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A54A-DEBA-4BE5-9F85-58B8F61BA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849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48536-1519-49DE-BA44-8DDA1910FF9D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A54A-DEBA-4BE5-9F85-58B8F61BA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149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48536-1519-49DE-BA44-8DDA1910FF9D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A54A-DEBA-4BE5-9F85-58B8F61BA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746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48536-1519-49DE-BA44-8DDA1910FF9D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A54A-DEBA-4BE5-9F85-58B8F61BA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766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C48536-1519-49DE-BA44-8DDA1910FF9D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33A54A-DEBA-4BE5-9F85-58B8F61BA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433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13114458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45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949280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3" name="Obdélník 2"/>
          <p:cNvSpPr/>
          <p:nvPr/>
        </p:nvSpPr>
        <p:spPr>
          <a:xfrm>
            <a:off x="899592" y="908719"/>
            <a:ext cx="7704856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na procvičení </a:t>
            </a:r>
            <a:r>
              <a:rPr lang="cs-CZ" sz="2000" dirty="0" smtClean="0"/>
              <a:t>učiva.</a:t>
            </a:r>
          </a:p>
          <a:p>
            <a:r>
              <a:rPr lang="cs-CZ" sz="2000" dirty="0" smtClean="0"/>
              <a:t>V pavučině žáci vyhledávají slova, dále si procvičí oddělování slov ve větě,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saní věty a opravu textu.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3718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231217"/>
            <a:ext cx="6984776" cy="6082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3982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675" y="1033463"/>
            <a:ext cx="5962650" cy="479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620688"/>
            <a:ext cx="2068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KONTROLA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642280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24744"/>
            <a:ext cx="5219700" cy="316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4869160"/>
            <a:ext cx="8964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Kočičce se zdálo, jak</a:t>
            </a:r>
            <a:r>
              <a:rPr lang="cs-CZ" dirty="0" smtClean="0"/>
              <a:t>……………………………………………………………………………………………….</a:t>
            </a:r>
            <a:r>
              <a:rPr lang="cs-CZ" sz="3600" b="1" dirty="0" smtClean="0"/>
              <a:t>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27584" y="188640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CO se zdálo kočičce ? Po vyluštění dopiš na linku.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239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11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346" y="1442839"/>
            <a:ext cx="8058150" cy="256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6" name="Přímá spojnice 15"/>
          <p:cNvCxnSpPr/>
          <p:nvPr/>
        </p:nvCxnSpPr>
        <p:spPr>
          <a:xfrm>
            <a:off x="1115616" y="5229200"/>
            <a:ext cx="756084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3"/>
          <p:cNvGrpSpPr/>
          <p:nvPr/>
        </p:nvGrpSpPr>
        <p:grpSpPr>
          <a:xfrm>
            <a:off x="85111" y="3024006"/>
            <a:ext cx="1390545" cy="1629130"/>
            <a:chOff x="26369" y="1242643"/>
            <a:chExt cx="1390545" cy="1629130"/>
          </a:xfrm>
        </p:grpSpPr>
        <p:sp>
          <p:nvSpPr>
            <p:cNvPr id="2" name="Oválný popisek 1"/>
            <p:cNvSpPr/>
            <p:nvPr/>
          </p:nvSpPr>
          <p:spPr>
            <a:xfrm rot="13783760" flipV="1">
              <a:off x="-92923" y="1361935"/>
              <a:ext cx="1629130" cy="1390545"/>
            </a:xfrm>
            <a:prstGeom prst="wedgeEllipseCallout">
              <a:avLst>
                <a:gd name="adj1" fmla="val -18415"/>
                <a:gd name="adj2" fmla="val -124700"/>
              </a:avLst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51520" y="1412776"/>
              <a:ext cx="1152128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Napiš bez chyb</a:t>
              </a:r>
              <a:r>
                <a:rPr lang="cs-CZ" sz="2800" dirty="0" smtClean="0"/>
                <a:t>!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106697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lumMod val="60000"/>
                <a:lumOff val="40000"/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288" y="1052736"/>
            <a:ext cx="807720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85111" y="2636912"/>
            <a:ext cx="1390545" cy="1629130"/>
            <a:chOff x="26369" y="1242643"/>
            <a:chExt cx="1390545" cy="1629130"/>
          </a:xfrm>
        </p:grpSpPr>
        <p:sp>
          <p:nvSpPr>
            <p:cNvPr id="5" name="Oválný popisek 4"/>
            <p:cNvSpPr/>
            <p:nvPr/>
          </p:nvSpPr>
          <p:spPr>
            <a:xfrm rot="13783760" flipV="1">
              <a:off x="-92923" y="1361935"/>
              <a:ext cx="1629130" cy="1390545"/>
            </a:xfrm>
            <a:prstGeom prst="wedgeEllipseCallout">
              <a:avLst>
                <a:gd name="adj1" fmla="val -18415"/>
                <a:gd name="adj2" fmla="val -124700"/>
              </a:avLst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51520" y="1412776"/>
              <a:ext cx="1165394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Napiš bez chyb!</a:t>
              </a:r>
              <a:endParaRPr lang="cs-CZ" sz="2800" b="1" dirty="0"/>
            </a:p>
          </p:txBody>
        </p:sp>
      </p:grpSp>
      <p:cxnSp>
        <p:nvCxnSpPr>
          <p:cNvPr id="7" name="Přímá spojnice 6"/>
          <p:cNvCxnSpPr/>
          <p:nvPr/>
        </p:nvCxnSpPr>
        <p:spPr>
          <a:xfrm>
            <a:off x="892959" y="5013176"/>
            <a:ext cx="756084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901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100</Words>
  <Application>Microsoft Office PowerPoint</Application>
  <PresentationFormat>Předvádění na obrazovce (4:3)</PresentationFormat>
  <Paragraphs>18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22</cp:revision>
  <dcterms:created xsi:type="dcterms:W3CDTF">2012-01-25T19:51:58Z</dcterms:created>
  <dcterms:modified xsi:type="dcterms:W3CDTF">2012-03-14T14:23:34Z</dcterms:modified>
</cp:coreProperties>
</file>