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1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D2EC6B88-05BA-4012-A785-F7C05B7326F9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F6E36851-5CBC-4D9D-B817-8AA5DCB130DD}" type="slidenum">
              <a:rPr lang="en-US" smtClean="0"/>
              <a:t>‹#›</a:t>
            </a:fld>
            <a:endParaRPr lang="en-US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755576" y="2833191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  <a:br>
              <a:rPr lang="cs-CZ" sz="2000" dirty="0" smtClean="0"/>
            </a:br>
            <a:r>
              <a:rPr lang="cs-CZ" sz="2000" dirty="0" smtClean="0"/>
              <a:t>AUTOR: MGR. LENKA POZDĚNOVÁ</a:t>
            </a:r>
            <a:br>
              <a:rPr lang="cs-CZ" sz="2000" dirty="0" smtClean="0"/>
            </a:br>
            <a:r>
              <a:rPr lang="cs-CZ" sz="2000" dirty="0" smtClean="0"/>
              <a:t>NÁZEV: </a:t>
            </a:r>
            <a:r>
              <a:rPr lang="cs-CZ" sz="2000" dirty="0" smtClean="0"/>
              <a:t>VY_32_INOVACE_VÝVOJOVÉ PORUCHY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</a:t>
            </a:r>
            <a:r>
              <a:rPr lang="cs-CZ" sz="2000" dirty="0" smtClean="0"/>
              <a:t> UČENÍ I_15</a:t>
            </a:r>
            <a:r>
              <a:rPr lang="cs-CZ" sz="2000" dirty="0" smtClean="0"/>
              <a:t>. SLOVESA  I</a:t>
            </a:r>
            <a:br>
              <a:rPr lang="cs-CZ" sz="2000" dirty="0" smtClean="0"/>
            </a:br>
            <a:r>
              <a:rPr lang="cs-CZ" sz="2000" dirty="0" smtClean="0"/>
              <a:t>TÉMA: </a:t>
            </a:r>
            <a:r>
              <a:rPr lang="cs-CZ" sz="2000" dirty="0" smtClean="0"/>
              <a:t>SLOVESA I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PROJEKTU:CZ.1.07/1.4.00/21.2349</a:t>
            </a:r>
            <a:br>
              <a:rPr lang="cs-CZ" sz="2000" dirty="0" smtClean="0"/>
            </a:br>
            <a:r>
              <a:rPr lang="cs-CZ" sz="2000" dirty="0" smtClean="0"/>
              <a:t>ANOTACE: DUM JE ZAMĚŘEN  NA ROZVÍJENÍ SLOVNÍ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ZÁSOBY, NA ZOPAKOVÁNÍ ZÁKLADNÍHO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UČIVA O SLOVESECH – OSOBA, ČÍSLO, ČAS.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49616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32342"/>
            <a:ext cx="2266414" cy="924475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SLOVESA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3861048"/>
            <a:ext cx="6624736" cy="864096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Slovesa jsou slova, která se časují a vyjadřují děj.</a:t>
            </a:r>
            <a:endParaRPr lang="en-US" dirty="0"/>
          </a:p>
        </p:txBody>
      </p:sp>
      <p:pic>
        <p:nvPicPr>
          <p:cNvPr id="1026" name="Picture 2" descr="C:\Users\Lenka Pozděnová\AppData\Local\Microsoft\Windows\Temporary Internet Files\Content.IE5\AM1I8PN9\MC9004239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0543" y="709344"/>
            <a:ext cx="172402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619672" y="1556792"/>
            <a:ext cx="3362672" cy="1956941"/>
          </a:xfrm>
          <a:prstGeom prst="wedgeEllipseCallout">
            <a:avLst>
              <a:gd name="adj1" fmla="val 76422"/>
              <a:gd name="adj2" fmla="val -38331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jsou to slovesa?</a:t>
            </a:r>
          </a:p>
          <a:p>
            <a:pPr algn="ctr"/>
            <a:r>
              <a:rPr lang="cs-CZ" dirty="0" smtClean="0"/>
              <a:t>Vzpomeneš si na jejich definici? Po kliknutí na mě  se ti definice zobrazí.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373216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časování sloveso vyjadřuje různými tvary </a:t>
            </a:r>
            <a:r>
              <a:rPr lang="cs-CZ" b="1" dirty="0" smtClean="0"/>
              <a:t>osobu, číslo a čas.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8070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Lenka Pozděnová\AppData\Local\Microsoft\Windows\Temporary Internet Files\Content.IE5\AM1I8PN9\MC9004239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6672"/>
            <a:ext cx="172402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1619672" y="332656"/>
            <a:ext cx="4176464" cy="1268075"/>
          </a:xfrm>
          <a:prstGeom prst="wedgeEllipseCallout">
            <a:avLst>
              <a:gd name="adj1" fmla="val 68049"/>
              <a:gd name="adj2" fmla="val 199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Vyjmenuj 3 slovesné časy.</a:t>
            </a:r>
            <a:endParaRPr lang="en-US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67644" y="1622044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řítomný, minulý, budoucí</a:t>
            </a:r>
            <a:endParaRPr lang="en-US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1619672" y="2279338"/>
            <a:ext cx="5184576" cy="1653718"/>
          </a:xfrm>
          <a:prstGeom prst="wedgeEllipseCallout">
            <a:avLst>
              <a:gd name="adj1" fmla="val 51853"/>
              <a:gd name="adj2" fmla="val -7908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Přiřaď slovesné tvary ke správnému času. Po dokončení úkolu klikni na mě.</a:t>
            </a:r>
            <a:endParaRPr lang="en-US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3950924"/>
            <a:ext cx="19442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Koupu se</a:t>
            </a:r>
          </a:p>
          <a:p>
            <a:r>
              <a:rPr lang="cs-CZ" dirty="0" smtClean="0"/>
              <a:t>Budou malovat</a:t>
            </a:r>
          </a:p>
          <a:p>
            <a:r>
              <a:rPr lang="cs-CZ" dirty="0" smtClean="0"/>
              <a:t>Zazpívám</a:t>
            </a:r>
          </a:p>
          <a:p>
            <a:r>
              <a:rPr lang="cs-CZ" dirty="0" smtClean="0"/>
              <a:t>Ušil</a:t>
            </a:r>
          </a:p>
          <a:p>
            <a:r>
              <a:rPr lang="cs-CZ" dirty="0" smtClean="0"/>
              <a:t>Chrochtá</a:t>
            </a:r>
          </a:p>
          <a:p>
            <a:r>
              <a:rPr lang="cs-CZ" dirty="0" smtClean="0"/>
              <a:t>Vyrostli</a:t>
            </a:r>
          </a:p>
          <a:p>
            <a:r>
              <a:rPr lang="cs-CZ" dirty="0" smtClean="0"/>
              <a:t>Natírají</a:t>
            </a:r>
          </a:p>
          <a:p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4130496"/>
            <a:ext cx="21602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PŘÍTOMNÝ</a:t>
            </a:r>
          </a:p>
          <a:p>
            <a:endParaRPr lang="cs-CZ" dirty="0"/>
          </a:p>
          <a:p>
            <a:r>
              <a:rPr lang="cs-CZ" dirty="0" smtClean="0"/>
              <a:t>MINULÝ</a:t>
            </a:r>
          </a:p>
          <a:p>
            <a:endParaRPr lang="cs-CZ" dirty="0"/>
          </a:p>
          <a:p>
            <a:r>
              <a:rPr lang="cs-CZ" dirty="0" smtClean="0"/>
              <a:t>BUDOUCÍ</a:t>
            </a:r>
            <a:endParaRPr lang="en-US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979712" y="4149080"/>
            <a:ext cx="2952328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483768" y="4437112"/>
            <a:ext cx="2448272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835696" y="4797152"/>
            <a:ext cx="3096344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9" idx="1"/>
          </p:cNvCxnSpPr>
          <p:nvPr/>
        </p:nvCxnSpPr>
        <p:spPr>
          <a:xfrm flipV="1">
            <a:off x="1115616" y="4869160"/>
            <a:ext cx="3816424" cy="534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619672" y="4437112"/>
            <a:ext cx="3312368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9" idx="1"/>
          </p:cNvCxnSpPr>
          <p:nvPr/>
        </p:nvCxnSpPr>
        <p:spPr>
          <a:xfrm flipV="1">
            <a:off x="1619672" y="4869160"/>
            <a:ext cx="3312368" cy="7572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511660" y="4437112"/>
            <a:ext cx="3564396" cy="14401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0747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 Pozděnová\AppData\Local\Microsoft\Windows\Temporary Internet Files\Content.IE5\AM1I8PN9\MC9004239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17305"/>
            <a:ext cx="172402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67544" y="188640"/>
            <a:ext cx="5472608" cy="1242428"/>
          </a:xfrm>
          <a:prstGeom prst="wedgeEllipseCallout">
            <a:avLst>
              <a:gd name="adj1" fmla="val 61759"/>
              <a:gd name="adj2" fmla="val 588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Kolik máme slovesných osob a jakého čísla? Po kliknutí na mě se zobrazí správné řešení.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790270" y="1255253"/>
            <a:ext cx="3168352" cy="1015663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 osoby jednotného</a:t>
            </a:r>
          </a:p>
          <a:p>
            <a:r>
              <a:rPr lang="cs-CZ" sz="2000" dirty="0" smtClean="0"/>
              <a:t> a 3 osoby množného čísla</a:t>
            </a:r>
            <a:endParaRPr lang="en-US" sz="2000" dirty="0"/>
          </a:p>
        </p:txBody>
      </p:sp>
      <p:sp>
        <p:nvSpPr>
          <p:cNvPr id="6" name="Oválný popisek 5"/>
          <p:cNvSpPr/>
          <p:nvPr/>
        </p:nvSpPr>
        <p:spPr>
          <a:xfrm>
            <a:off x="3958623" y="1763084"/>
            <a:ext cx="5077874" cy="1809932"/>
          </a:xfrm>
          <a:prstGeom prst="wedgeEllipseCallout">
            <a:avLst>
              <a:gd name="adj1" fmla="val 8217"/>
              <a:gd name="adj2" fmla="val -58543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2.Slovesné tvary spoj se správnou osobou.</a:t>
            </a:r>
          </a:p>
          <a:p>
            <a:pPr algn="ctr"/>
            <a:r>
              <a:rPr lang="cs-CZ" dirty="0" smtClean="0"/>
              <a:t> Po dokončení úkolu na mě opět klikni </a:t>
            </a:r>
            <a:r>
              <a:rPr lang="cs-CZ" dirty="0"/>
              <a:t> </a:t>
            </a:r>
            <a:r>
              <a:rPr lang="cs-CZ" dirty="0" smtClean="0"/>
              <a:t>a zobrazí se ti správné řešení.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2564904"/>
            <a:ext cx="25202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aluji</a:t>
            </a:r>
          </a:p>
          <a:p>
            <a:endParaRPr lang="cs-CZ" dirty="0"/>
          </a:p>
          <a:p>
            <a:r>
              <a:rPr lang="cs-CZ" dirty="0" smtClean="0"/>
              <a:t>(ona) létá</a:t>
            </a:r>
          </a:p>
          <a:p>
            <a:endParaRPr lang="cs-CZ" dirty="0"/>
          </a:p>
          <a:p>
            <a:r>
              <a:rPr lang="cs-CZ" dirty="0" smtClean="0"/>
              <a:t>(on) zpívá</a:t>
            </a:r>
          </a:p>
          <a:p>
            <a:endParaRPr lang="cs-CZ" dirty="0"/>
          </a:p>
          <a:p>
            <a:r>
              <a:rPr lang="cs-CZ" dirty="0" smtClean="0"/>
              <a:t> (oni) nechodí</a:t>
            </a:r>
          </a:p>
          <a:p>
            <a:endParaRPr lang="cs-CZ" dirty="0"/>
          </a:p>
          <a:p>
            <a:r>
              <a:rPr lang="cs-CZ" dirty="0" smtClean="0"/>
              <a:t>čteme</a:t>
            </a:r>
          </a:p>
          <a:p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ěhali </a:t>
            </a:r>
          </a:p>
          <a:p>
            <a:endParaRPr lang="cs-CZ" dirty="0"/>
          </a:p>
          <a:p>
            <a:r>
              <a:rPr lang="cs-CZ" dirty="0"/>
              <a:t>u</a:t>
            </a:r>
            <a:r>
              <a:rPr lang="cs-CZ" dirty="0" smtClean="0"/>
              <a:t>smíváte se</a:t>
            </a:r>
          </a:p>
          <a:p>
            <a:endParaRPr lang="cs-CZ" dirty="0"/>
          </a:p>
          <a:p>
            <a:r>
              <a:rPr lang="cs-CZ" dirty="0"/>
              <a:t>u</a:t>
            </a:r>
            <a:r>
              <a:rPr lang="cs-CZ" dirty="0" smtClean="0"/>
              <a:t>číš se</a:t>
            </a:r>
          </a:p>
          <a:p>
            <a:endParaRPr lang="cs-CZ" dirty="0"/>
          </a:p>
          <a:p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00442" y="3573016"/>
            <a:ext cx="35944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soba jednotného čísla</a:t>
            </a:r>
          </a:p>
          <a:p>
            <a:pPr marL="342900" indent="-34290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soba jednotného čísla</a:t>
            </a:r>
          </a:p>
          <a:p>
            <a:pPr marL="342900" indent="-342900">
              <a:buAutoNum type="arabicPeriod"/>
            </a:pPr>
            <a:r>
              <a:rPr lang="cs-CZ" dirty="0" smtClean="0"/>
              <a:t>osoba jednotného čísla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524" y="5085184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soba množného čísla</a:t>
            </a:r>
          </a:p>
          <a:p>
            <a:pPr marL="342900" indent="-34290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soba množného čísla</a:t>
            </a:r>
          </a:p>
          <a:p>
            <a:pPr marL="342900" indent="-34290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soba množného čísla</a:t>
            </a:r>
            <a:endParaRPr lang="en-US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294504" y="2719123"/>
            <a:ext cx="2159884" cy="99790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759527" y="3356992"/>
            <a:ext cx="1610691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759527" y="3825044"/>
            <a:ext cx="1444321" cy="46805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247946" y="4590675"/>
            <a:ext cx="1427545" cy="118700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475656" y="4965561"/>
            <a:ext cx="2001835" cy="2991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331640" y="5546849"/>
            <a:ext cx="2160240" cy="2308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9" idx="1"/>
          </p:cNvCxnSpPr>
          <p:nvPr/>
        </p:nvCxnSpPr>
        <p:spPr>
          <a:xfrm flipV="1">
            <a:off x="2051720" y="5546849"/>
            <a:ext cx="1439804" cy="46166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1331640" y="4019370"/>
            <a:ext cx="2159884" cy="27219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673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enka Pozděnová\AppData\Local\Microsoft\Windows\Temporary Internet Files\Content.IE5\AM1I8PN9\MC9004239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187" y="336785"/>
            <a:ext cx="2156073" cy="2267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763688" y="1317698"/>
            <a:ext cx="3996444" cy="1105988"/>
          </a:xfrm>
          <a:prstGeom prst="wedgeEllipseCallout">
            <a:avLst>
              <a:gd name="adj1" fmla="val 65567"/>
              <a:gd name="adj2" fmla="val -1755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Víš, co je infinitiv?</a:t>
            </a:r>
            <a:endParaRPr lang="en-US" sz="2000" dirty="0"/>
          </a:p>
        </p:txBody>
      </p:sp>
      <p:sp>
        <p:nvSpPr>
          <p:cNvPr id="6" name="Oválný popisek 5"/>
          <p:cNvSpPr/>
          <p:nvPr/>
        </p:nvSpPr>
        <p:spPr>
          <a:xfrm>
            <a:off x="1797937" y="3903356"/>
            <a:ext cx="4176464" cy="1368152"/>
          </a:xfrm>
          <a:prstGeom prst="wedgeEllipseCallout">
            <a:avLst>
              <a:gd name="adj1" fmla="val 66412"/>
              <a:gd name="adj2" fmla="val -13859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Podtrhni všechny neurčité tvary. Správné řešení se zobrazí, když klikneš na mě.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0348" y="5363924"/>
            <a:ext cx="799288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pívám,  namaluji, tancovat, běhají, vařit, ptali se, plakali, nosit 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6352" y="2852936"/>
            <a:ext cx="6048672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Infinitiv nevyjadřuje ani osobu, ani číslo: malovat, namalovat. Je to tvar neurčitý.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567395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                           ---------            ------                        -------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706371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5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00B0F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ástupný symbol pro obsah 2"/>
          <p:cNvSpPr txBox="1">
            <a:spLocks noGrp="1"/>
          </p:cNvSpPr>
          <p:nvPr>
            <p:ph idx="1"/>
          </p:nvPr>
        </p:nvSpPr>
        <p:spPr>
          <a:xfrm>
            <a:off x="1009443" y="1807361"/>
            <a:ext cx="7125112" cy="68553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4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324</TotalTime>
  <Words>241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Autumn</vt:lpstr>
      <vt:lpstr>NÁZEV ŠKOLY: ZŠ PARDUBICE - SPOŘILOV AUTOR: MGR. LENKA POZDĚNOVÁ NÁZEV: VY_32_INOVACE_VÝVOJOVÉ PORUCHY              UČENÍ I_15. SLOVESA  I TÉMA: SLOVESA I ČÍSLO PROJEKTU:CZ.1.07/1.4.00/21.2349 ANOTACE: DUM JE ZAMĚŘEN  NA ROZVÍJENÍ SLOVNÍ                  ZÁSOBY, NA ZOPAKOVÁNÍ ZÁKLADNÍHO                  UČIVA O SLOVESECH – OSOBA, ČÍSLO, ČAS.         </vt:lpstr>
      <vt:lpstr>SLOVESA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PARDUBICE - SPOŘILOV AUTOR: MGR. LENKA POZDĚNOVÁ NÁZEV: VY_32_INOVACE_VPU_15. SLOVESA   TÉMA: SLOVESA ČÍSLO PROJEKTU:CZ.1.07/1.4.00/21.2349 ANOTACE: DUM JE ZAMĚŘEN  NA ROZVÍJENÍ SLOVNÍ                  ZÁSOBY, NA VYHLEDÁVÁNÍ                  SLOVES A NA URČOVÁNÍ JEJICH                  MLUVNICKÝCH KATEGORIÍ.</dc:title>
  <dc:creator>Lenka Pozděnová</dc:creator>
  <cp:lastModifiedBy>Lenka Pozděnová</cp:lastModifiedBy>
  <cp:revision>23</cp:revision>
  <dcterms:created xsi:type="dcterms:W3CDTF">2012-08-20T13:00:00Z</dcterms:created>
  <dcterms:modified xsi:type="dcterms:W3CDTF">2012-12-02T12:56:32Z</dcterms:modified>
</cp:coreProperties>
</file>