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66" r:id="rId3"/>
    <p:sldId id="268" r:id="rId4"/>
    <p:sldId id="27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4.ROČNÍK_18_určování slovních druhů a pádových otázek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 err="1" smtClean="0"/>
            <a:t>školy:ZÁKLADNÍ</a:t>
          </a:r>
          <a:r>
            <a:rPr lang="cs-CZ" sz="1800" kern="1200" dirty="0" smtClean="0"/>
            <a:t>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err="1" smtClean="0"/>
            <a:t>autor:VAŇOUSOVÁ</a:t>
          </a:r>
          <a:r>
            <a:rPr lang="cs-CZ" sz="1800" kern="1200" dirty="0" smtClean="0"/>
            <a:t>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 4.ROČNÍK_18_určování slovních druhů a pádových otázek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59639708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59" y="4941168"/>
            <a:ext cx="8951293" cy="223224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Anotace: prezentace slouží k procvičování  slovních druhů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786005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942751"/>
              </p:ext>
            </p:extLst>
          </p:nvPr>
        </p:nvGraphicFramePr>
        <p:xfrm>
          <a:off x="304800" y="1554163"/>
          <a:ext cx="8686802" cy="3977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8680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7       2        1    3   1        5              2        1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 blízkého lesa si děti postavily dřevěnou boudu.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3       1           5         2       1     7    1     7     1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Moje sestra odnesla novou knihu ze stolu do police.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1    7</a:t>
                      </a:r>
                      <a:r>
                        <a:rPr lang="cs-CZ" baseline="0" dirty="0" smtClean="0"/>
                        <a:t>   3        5            2               1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Cizinci u nás nakupují umělecké předměty.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7     4          1        5       6         2       1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čtyřech polích zraje krásně zlaté obilí.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6        5       2        1      7     1       6      7     1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Večer běhali malí chlapci se psem venku na hřišti.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09727" marR="109727"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Určuj číslem slovní druhy</a:t>
            </a:r>
            <a:endParaRPr lang="cs-CZ" sz="2400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323528" y="1589013"/>
            <a:ext cx="7192300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0105" y="2201145"/>
            <a:ext cx="71287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2725" y="2996952"/>
            <a:ext cx="7163103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348973" y="3787405"/>
            <a:ext cx="7128792" cy="28803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314662" y="4465565"/>
            <a:ext cx="7163103" cy="28803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26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508440"/>
              </p:ext>
            </p:extLst>
          </p:nvPr>
        </p:nvGraphicFramePr>
        <p:xfrm>
          <a:off x="304800" y="1554163"/>
          <a:ext cx="8686802" cy="4251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8680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          2         1                                  4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 blízkého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lesa</a:t>
                      </a:r>
                      <a:r>
                        <a:rPr lang="cs-CZ" dirty="0" smtClean="0"/>
                        <a:t> si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děti</a:t>
                      </a:r>
                      <a:r>
                        <a:rPr lang="cs-CZ" dirty="0" smtClean="0"/>
                        <a:t> postavily dřevěnou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  <a:effectLst/>
                        </a:rPr>
                        <a:t>boudu</a:t>
                      </a:r>
                      <a:r>
                        <a:rPr lang="cs-CZ" dirty="0" smtClean="0"/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    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1                             4             2            2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Moje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sestra</a:t>
                      </a:r>
                      <a:r>
                        <a:rPr lang="cs-CZ" dirty="0" smtClean="0"/>
                        <a:t> odnesla novou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knihu</a:t>
                      </a:r>
                      <a:r>
                        <a:rPr lang="cs-CZ" dirty="0" smtClean="0"/>
                        <a:t> ze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 stolu </a:t>
                      </a:r>
                      <a:r>
                        <a:rPr lang="cs-CZ" dirty="0" smtClean="0"/>
                        <a:t>do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police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   1                                                        4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Cizinci</a:t>
                      </a:r>
                      <a:r>
                        <a:rPr lang="cs-CZ" dirty="0" smtClean="0"/>
                        <a:t> u nás rádi nakupují umělecké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předměty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                  6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                                    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čtyřech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polích</a:t>
                      </a:r>
                      <a:r>
                        <a:rPr lang="cs-CZ" dirty="0" smtClean="0"/>
                        <a:t> zraje krásně zlaté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obilí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                              1            7                      6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Večer běhali malí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chlapci</a:t>
                      </a:r>
                      <a:r>
                        <a:rPr lang="cs-CZ" dirty="0" smtClean="0"/>
                        <a:t> se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psem</a:t>
                      </a:r>
                      <a:r>
                        <a:rPr lang="cs-CZ" dirty="0" smtClean="0"/>
                        <a:t> venku na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hřišti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9727" marR="109727"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Podtrhej jen podstatná jména a napiš nad ně číslo pádu</a:t>
            </a:r>
            <a:endParaRPr lang="cs-CZ" sz="2400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311277" y="1607987"/>
            <a:ext cx="7200800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11277" y="2043425"/>
            <a:ext cx="7200800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338986" y="2492896"/>
            <a:ext cx="7200800" cy="36004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327092" y="2896791"/>
            <a:ext cx="7200800" cy="44585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8986" y="3298794"/>
            <a:ext cx="7200800" cy="324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8986" y="3624019"/>
            <a:ext cx="72008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2206" y="4005064"/>
            <a:ext cx="72008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300158" y="4433873"/>
            <a:ext cx="7200800" cy="28803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ostup 13"/>
          <p:cNvSpPr/>
          <p:nvPr/>
        </p:nvSpPr>
        <p:spPr>
          <a:xfrm>
            <a:off x="291774" y="4811572"/>
            <a:ext cx="7200800" cy="28803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2731" y="5099604"/>
            <a:ext cx="7235111" cy="417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84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1901950"/>
              </p:ext>
            </p:extLst>
          </p:nvPr>
        </p:nvGraphicFramePr>
        <p:xfrm>
          <a:off x="304800" y="1554163"/>
          <a:ext cx="8686802" cy="4251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8680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dalekého,vzdáleného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 </a:t>
                      </a:r>
                      <a:r>
                        <a:rPr lang="cs-CZ" u="sng" dirty="0" smtClean="0"/>
                        <a:t>blízkého</a:t>
                      </a:r>
                      <a:r>
                        <a:rPr lang="cs-CZ" dirty="0" smtClean="0"/>
                        <a:t> lesa si děti postavily dřevěnou boudu.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Tvoje                      starou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sng" dirty="0" smtClean="0"/>
                        <a:t>Moje</a:t>
                      </a:r>
                      <a:r>
                        <a:rPr lang="cs-CZ" dirty="0" smtClean="0"/>
                        <a:t> sestra odnesla </a:t>
                      </a:r>
                      <a:r>
                        <a:rPr lang="cs-CZ" u="sng" dirty="0" smtClean="0"/>
                        <a:t>novou</a:t>
                      </a:r>
                      <a:r>
                        <a:rPr lang="cs-CZ" dirty="0" smtClean="0"/>
                        <a:t> knihu ze stolu do police.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vás  neradi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Cizinci u</a:t>
                      </a:r>
                      <a:r>
                        <a:rPr lang="cs-CZ" u="sng" dirty="0" smtClean="0"/>
                        <a:t> nás rádi</a:t>
                      </a:r>
                      <a:r>
                        <a:rPr lang="cs-CZ" dirty="0" smtClean="0"/>
                        <a:t> nakupují umělecké předměty.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špatně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čtyřech polích zraje </a:t>
                      </a:r>
                      <a:r>
                        <a:rPr lang="cs-CZ" u="sng" dirty="0" smtClean="0"/>
                        <a:t>dobře </a:t>
                      </a:r>
                      <a:r>
                        <a:rPr lang="cs-CZ" dirty="0" smtClean="0"/>
                        <a:t>zlaté obilí.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Ráno            velcí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                         doma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sng" dirty="0" smtClean="0"/>
                        <a:t>Večer</a:t>
                      </a:r>
                      <a:r>
                        <a:rPr lang="cs-CZ" dirty="0" smtClean="0"/>
                        <a:t> běhali </a:t>
                      </a:r>
                      <a:r>
                        <a:rPr lang="cs-CZ" u="sng" dirty="0" smtClean="0"/>
                        <a:t>malí</a:t>
                      </a:r>
                      <a:r>
                        <a:rPr lang="cs-CZ" dirty="0" smtClean="0"/>
                        <a:t> chlapci se psem </a:t>
                      </a:r>
                      <a:r>
                        <a:rPr lang="cs-CZ" u="sng" dirty="0" smtClean="0"/>
                        <a:t>venku</a:t>
                      </a:r>
                      <a:r>
                        <a:rPr lang="cs-CZ" dirty="0" smtClean="0"/>
                        <a:t> na hřišti.</a:t>
                      </a:r>
                      <a:endParaRPr lang="cs-CZ" dirty="0"/>
                    </a:p>
                  </a:txBody>
                  <a:tcPr marL="109727" marR="10972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9727" marR="109727"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Nad podtržená slova napiš slova opačného významu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655943"/>
            <a:ext cx="72008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08720" y="2564904"/>
            <a:ext cx="72008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8720" y="3352800"/>
            <a:ext cx="72008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3528" y="4077072"/>
            <a:ext cx="72008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528" y="4797152"/>
            <a:ext cx="72008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3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374</TotalTime>
  <Words>255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Prezentace aplikace PowerPoint</vt:lpstr>
      <vt:lpstr>Určuj číslem slovní druhy</vt:lpstr>
      <vt:lpstr>Podtrhej jen podstatná jména a napiš nad ně číslo pádu</vt:lpstr>
      <vt:lpstr>Nad podtržená slova napiš slova opačného významu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29</cp:revision>
  <dcterms:created xsi:type="dcterms:W3CDTF">2011-10-11T06:33:29Z</dcterms:created>
  <dcterms:modified xsi:type="dcterms:W3CDTF">2011-12-09T12:12:33Z</dcterms:modified>
</cp:coreProperties>
</file>