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4" r:id="rId3"/>
    <p:sldId id="268" r:id="rId4"/>
    <p:sldId id="270" r:id="rId5"/>
    <p:sldId id="271" r:id="rId6"/>
    <p:sldId id="272" r:id="rId7"/>
    <p:sldId id="273" r:id="rId8"/>
    <p:sldId id="275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137076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 -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s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čítání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 odčítání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VY_32_INOVACE_02_Slovní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úlohy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9+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3804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Slovní úlohy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9 + .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29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Jana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dala do košíku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jablek 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 hrušek.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Kolik kusů ovoce je v košíku ?</a:t>
            </a:r>
          </a:p>
        </p:txBody>
      </p:sp>
      <p:pic>
        <p:nvPicPr>
          <p:cNvPr id="3" name="Obrázek 2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62" y="1657441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014" y="2748349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704" y="1684755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091" y="1657441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7935">
            <a:off x="6251702" y="2676325"/>
            <a:ext cx="868083" cy="127659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4741">
            <a:off x="5812122" y="1541048"/>
            <a:ext cx="864030" cy="12706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8103">
            <a:off x="6875045" y="1292999"/>
            <a:ext cx="814183" cy="119732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3529">
            <a:off x="7086374" y="2571073"/>
            <a:ext cx="854399" cy="1256470"/>
          </a:xfrm>
          <a:prstGeom prst="rect">
            <a:avLst/>
          </a:prstGeom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790266" y="4077072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 + 5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90288" y="4797152"/>
            <a:ext cx="47692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košíku je 14 kusů ovoce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14" name="Obrázek 13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360" y="1663328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795" y="2729012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Obrázek 15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630" y="2718471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16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362" y="2748349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 descr="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267" y="1700665"/>
            <a:ext cx="917252" cy="961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8103">
            <a:off x="7671886" y="1457653"/>
            <a:ext cx="814183" cy="1197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827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Lukáš měl 9 balonků červených a 2 modré.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měl Lukáš balonků celkem?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312040" y="407200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90288" y="4797152"/>
            <a:ext cx="45462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Lukáš měl 11 balonků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446" y="1556793"/>
            <a:ext cx="915356" cy="18002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359057"/>
            <a:ext cx="915356" cy="18002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268" y="1340703"/>
            <a:ext cx="915356" cy="18002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6387">
            <a:off x="6543558" y="2512523"/>
            <a:ext cx="915356" cy="18002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5514">
            <a:off x="2019528" y="1458957"/>
            <a:ext cx="915356" cy="18002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5743">
            <a:off x="2636896" y="1551857"/>
            <a:ext cx="915356" cy="18002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1417" y="1418693"/>
            <a:ext cx="915356" cy="18002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4396" y="2485997"/>
            <a:ext cx="983823" cy="193485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97948">
            <a:off x="4900879" y="1457932"/>
            <a:ext cx="983823" cy="19348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6387">
            <a:off x="4609838" y="2779859"/>
            <a:ext cx="915356" cy="18002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6387">
            <a:off x="6193036" y="1341975"/>
            <a:ext cx="915356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59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84806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Paní učitelka rozdala dětem 9 míčů basketbalových    a 4 míče fotbalové</a:t>
            </a:r>
            <a:r>
              <a:rPr lang="cs-CZ" sz="2800" b="1" dirty="0" smtClean="0"/>
              <a:t>.</a:t>
            </a:r>
            <a:endParaRPr lang="cs-CZ" sz="2800" b="1" dirty="0"/>
          </a:p>
          <a:p>
            <a:r>
              <a:rPr lang="cs-CZ" sz="2800" b="1" dirty="0" smtClean="0"/>
              <a:t>Kolik míčů dostaly děti celkem?</a:t>
            </a:r>
            <a:endParaRPr lang="cs-CZ" sz="2800" b="1" dirty="0"/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239765" y="4184926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90288" y="4797152"/>
            <a:ext cx="3789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dostaly 13 míčů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1022902" y="1893554"/>
            <a:ext cx="1036139" cy="10361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717686"/>
            <a:ext cx="1026866" cy="102686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1998217" y="1851584"/>
            <a:ext cx="1036139" cy="10361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819510" y="2945908"/>
            <a:ext cx="1036139" cy="103613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1970951" y="2874776"/>
            <a:ext cx="1036139" cy="103613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3165291" y="1866776"/>
            <a:ext cx="1036139" cy="103613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3051758" y="2830535"/>
            <a:ext cx="1036139" cy="103613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4203887" y="1712928"/>
            <a:ext cx="1036139" cy="103613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5211998" y="1712929"/>
            <a:ext cx="1036139" cy="103613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6785">
            <a:off x="4332365" y="2779781"/>
            <a:ext cx="1036139" cy="103613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582241"/>
            <a:ext cx="1026866" cy="10268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120" y="1595718"/>
            <a:ext cx="1026866" cy="102686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454" y="2666825"/>
            <a:ext cx="1026866" cy="102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87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84806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V parku roste 9 smrků a 3 lípy.</a:t>
            </a:r>
          </a:p>
          <a:p>
            <a:r>
              <a:rPr lang="cs-CZ" sz="2800" b="1" dirty="0" smtClean="0"/>
              <a:t>Kolik roste v parku celkem stromů ?</a:t>
            </a:r>
            <a:endParaRPr lang="cs-CZ" sz="2800" b="1" dirty="0"/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339007" y="4077072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+ 3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90288" y="4797152"/>
            <a:ext cx="4427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parku roste 12 stromů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410" y="1905088"/>
            <a:ext cx="1129259" cy="14519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766" y="2924944"/>
            <a:ext cx="1192526" cy="15741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566" y="1823026"/>
            <a:ext cx="1129259" cy="145190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263" y="1783665"/>
            <a:ext cx="1129259" cy="145190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267" y="1798743"/>
            <a:ext cx="1129259" cy="145190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798743"/>
            <a:ext cx="1129259" cy="14519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494" y="1648384"/>
            <a:ext cx="1129259" cy="14519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621006"/>
            <a:ext cx="1129259" cy="145190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065" y="1621006"/>
            <a:ext cx="1129259" cy="145190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3" y="1621006"/>
            <a:ext cx="1129259" cy="145190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199" y="3072910"/>
            <a:ext cx="1192526" cy="157413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279" y="3087712"/>
            <a:ext cx="1192526" cy="157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58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84806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Na polici je 9 hrnečků modrých a 6 zelených.</a:t>
            </a:r>
          </a:p>
          <a:p>
            <a:r>
              <a:rPr lang="cs-CZ" sz="2800" b="1" dirty="0" smtClean="0"/>
              <a:t>Kolik hrnečků je celkem na polici ?</a:t>
            </a:r>
            <a:endParaRPr lang="cs-CZ" sz="2800" b="1" dirty="0"/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318261" y="407707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90288" y="4797152"/>
            <a:ext cx="4208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polici je 15 hrnečků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57" y="1521024"/>
            <a:ext cx="858369" cy="7811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753289" y="2374174"/>
            <a:ext cx="1008112" cy="8601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56" y="2453194"/>
            <a:ext cx="858369" cy="78111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3023" y="1550301"/>
            <a:ext cx="858369" cy="78111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453194"/>
            <a:ext cx="858369" cy="78111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5463" y="1520280"/>
            <a:ext cx="858369" cy="78111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430679"/>
            <a:ext cx="858369" cy="78111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0209" y="1520280"/>
            <a:ext cx="858369" cy="78111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71109"/>
            <a:ext cx="858369" cy="78111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430679"/>
            <a:ext cx="858369" cy="78111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17858" y="2424335"/>
            <a:ext cx="1008112" cy="86013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96424" y="2361092"/>
            <a:ext cx="1008112" cy="86013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73054" y="1386000"/>
            <a:ext cx="1008112" cy="86013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778599" y="1397630"/>
            <a:ext cx="1008112" cy="86013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37288" y="1429630"/>
            <a:ext cx="1008112" cy="86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52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385792" y="476672"/>
            <a:ext cx="2592288" cy="37804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22174"/>
            <a:ext cx="1584176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4704"/>
            <a:ext cx="1584176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683" y="3742184"/>
            <a:ext cx="1584176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410998"/>
            <a:ext cx="1584176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28179" y="374509"/>
            <a:ext cx="2592288" cy="37804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8665"/>
            <a:ext cx="1584176" cy="237626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08614"/>
            <a:ext cx="1584176" cy="23762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714" y="3998438"/>
            <a:ext cx="1584176" cy="23762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760" y="4032651"/>
            <a:ext cx="1584176" cy="23762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936" y="4154929"/>
            <a:ext cx="1584176" cy="23762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374509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 slovní úlohu podle obrázku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99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73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196</Words>
  <Application>Microsoft Office PowerPoint</Application>
  <PresentationFormat>Předvádění na obrazovce (4:3)</PresentationFormat>
  <Paragraphs>34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Slovní úlohy  9 + 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Zdena</cp:lastModifiedBy>
  <cp:revision>26</cp:revision>
  <dcterms:created xsi:type="dcterms:W3CDTF">2011-05-07T19:32:38Z</dcterms:created>
  <dcterms:modified xsi:type="dcterms:W3CDTF">2011-11-26T21:49:26Z</dcterms:modified>
</cp:coreProperties>
</file>