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8" r:id="rId2"/>
    <p:sldId id="269" r:id="rId3"/>
    <p:sldId id="259" r:id="rId4"/>
    <p:sldId id="262" r:id="rId5"/>
    <p:sldId id="264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AF8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VY_32_INOVACE_10_Počáteční hláska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dirty="0" smtClean="0"/>
            <a:t>: 5.2.2012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B39D6B-25CE-41A6-B012-04B37EBB4844}" type="presOf" srcId="{D1D4F407-5343-4D3F-B5B9-D407B03CAEB4}" destId="{AED2198E-93D5-4001-81B4-73124B309672}" srcOrd="1" destOrd="0" presId="urn:microsoft.com/office/officeart/2005/8/layout/target3"/>
    <dgm:cxn modelId="{597EDE75-BD35-47F2-9841-8E2B307AB6FD}" type="presOf" srcId="{4865AC3F-78E2-43BA-A56B-7C465B8FCF11}" destId="{54F8D70D-FB57-4298-A600-D8F61B2A354A}" srcOrd="0" destOrd="0" presId="urn:microsoft.com/office/officeart/2005/8/layout/target3"/>
    <dgm:cxn modelId="{9C166E99-42F8-4F63-AAAA-F27A36AE9E92}" type="presOf" srcId="{4C35D32F-0EAB-4CD7-82EE-45574DC2A586}" destId="{2463512F-938D-4E07-9D5C-7B2E99ABD39E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44BFADD8-A33B-47C7-821D-1A99D8195C7E}" type="presOf" srcId="{D1D4F407-5343-4D3F-B5B9-D407B03CAEB4}" destId="{D005CE8C-CC26-4C3E-AC11-E15060ECD759}" srcOrd="0" destOrd="0" presId="urn:microsoft.com/office/officeart/2005/8/layout/target3"/>
    <dgm:cxn modelId="{D551E753-9B50-4EEB-BDAF-E18CE1338523}" type="presOf" srcId="{B651F6E3-6281-48DB-9319-2AEAFDAE7572}" destId="{70A198DD-41D2-4313-8B5B-1CF1BCF383F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9D3634F-92B1-49BE-8886-FBFD7C481AC5}" type="presOf" srcId="{D8197B8C-B260-4A16-BDF4-0947B075E274}" destId="{5C0D1B75-263C-4468-B985-565C95B9422B}" srcOrd="1" destOrd="0" presId="urn:microsoft.com/office/officeart/2005/8/layout/target3"/>
    <dgm:cxn modelId="{112579C9-D06F-4CFB-8222-85595A6F2295}" type="presOf" srcId="{D1B46980-6531-4606-95E6-44980827E919}" destId="{2CDFEC33-8C2A-49C6-B23B-FA3577B1DCE9}" srcOrd="1" destOrd="0" presId="urn:microsoft.com/office/officeart/2005/8/layout/target3"/>
    <dgm:cxn modelId="{96E0D7A7-27FC-4980-B81B-8A128EFD7857}" type="presOf" srcId="{D8197B8C-B260-4A16-BDF4-0947B075E274}" destId="{0F7944D4-5DCA-4B9E-A896-D52854246E44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55C96E96-4BC4-4B1B-BD9B-78FE8D0B2BA6}" type="presOf" srcId="{D1B46980-6531-4606-95E6-44980827E919}" destId="{004736B2-18D3-4D6D-AA18-DF3F81E9E312}" srcOrd="0" destOrd="0" presId="urn:microsoft.com/office/officeart/2005/8/layout/target3"/>
    <dgm:cxn modelId="{2DD0564C-5314-48C6-9605-C1243B8DA2AF}" type="presOf" srcId="{B651F6E3-6281-48DB-9319-2AEAFDAE7572}" destId="{7145B55B-1B24-4B93-A1D4-B8021E4AC78C}" srcOrd="0" destOrd="0" presId="urn:microsoft.com/office/officeart/2005/8/layout/target3"/>
    <dgm:cxn modelId="{8756A613-0796-45C0-91A1-554F064ED642}" type="presOf" srcId="{D05761FA-3C71-4DD0-9183-7C99EBE53F4B}" destId="{23526C68-77CF-4757-B0E2-EC80EC09B19D}" srcOrd="1" destOrd="0" presId="urn:microsoft.com/office/officeart/2005/8/layout/target3"/>
    <dgm:cxn modelId="{3F0F099B-CE8B-4650-B74E-A170BCC807CC}" type="presOf" srcId="{4C35D32F-0EAB-4CD7-82EE-45574DC2A586}" destId="{A02C1AC3-4F1B-47BC-9A88-D00EAE61D85A}" srcOrd="1" destOrd="0" presId="urn:microsoft.com/office/officeart/2005/8/layout/target3"/>
    <dgm:cxn modelId="{5E42E7A5-EF95-4C06-9EF1-9D0E97623D07}" type="presOf" srcId="{757F3AB3-0718-4624-B441-E567A8F0AB56}" destId="{333A1088-737F-45CB-B68E-254E46348037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F001843C-BCEA-4D71-BFE7-24DBE61DB040}" type="presOf" srcId="{4865AC3F-78E2-43BA-A56B-7C465B8FCF11}" destId="{FC425D1D-3DF2-408E-A4F8-250CA94A450A}" srcOrd="1" destOrd="0" presId="urn:microsoft.com/office/officeart/2005/8/layout/target3"/>
    <dgm:cxn modelId="{C92FF36E-4A93-4675-991A-0539451C7D49}" type="presOf" srcId="{D05761FA-3C71-4DD0-9183-7C99EBE53F4B}" destId="{6204D4B4-078C-4ACF-B823-77A728483A3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17974C6-2D71-4EE4-B7DD-0360F4361AE5}" type="presParOf" srcId="{333A1088-737F-45CB-B68E-254E46348037}" destId="{F5ABB229-8D3B-4694-996A-96F23CF14429}" srcOrd="0" destOrd="0" presId="urn:microsoft.com/office/officeart/2005/8/layout/target3"/>
    <dgm:cxn modelId="{855E8A81-1E56-4F59-805E-63EA70035BEA}" type="presParOf" srcId="{333A1088-737F-45CB-B68E-254E46348037}" destId="{F41139FD-01EE-4571-8B17-4FB00FC51163}" srcOrd="1" destOrd="0" presId="urn:microsoft.com/office/officeart/2005/8/layout/target3"/>
    <dgm:cxn modelId="{350D3C32-3DD7-4CA9-BA7C-6DC396FCA70F}" type="presParOf" srcId="{333A1088-737F-45CB-B68E-254E46348037}" destId="{D005CE8C-CC26-4C3E-AC11-E15060ECD759}" srcOrd="2" destOrd="0" presId="urn:microsoft.com/office/officeart/2005/8/layout/target3"/>
    <dgm:cxn modelId="{6F649E08-26DA-4922-B7D7-C84FA506D88C}" type="presParOf" srcId="{333A1088-737F-45CB-B68E-254E46348037}" destId="{E2699407-A48D-4333-A645-7FA48F1FE3B7}" srcOrd="3" destOrd="0" presId="urn:microsoft.com/office/officeart/2005/8/layout/target3"/>
    <dgm:cxn modelId="{B7343B4C-3E52-4654-B92D-2402003E0176}" type="presParOf" srcId="{333A1088-737F-45CB-B68E-254E46348037}" destId="{D5EA2712-68D0-4098-BDE6-B295C6AB6119}" srcOrd="4" destOrd="0" presId="urn:microsoft.com/office/officeart/2005/8/layout/target3"/>
    <dgm:cxn modelId="{A729E4E6-F364-4A05-A785-16A8E396D58A}" type="presParOf" srcId="{333A1088-737F-45CB-B68E-254E46348037}" destId="{54F8D70D-FB57-4298-A600-D8F61B2A354A}" srcOrd="5" destOrd="0" presId="urn:microsoft.com/office/officeart/2005/8/layout/target3"/>
    <dgm:cxn modelId="{B5B389F7-55F7-4565-8660-6D2DD373D222}" type="presParOf" srcId="{333A1088-737F-45CB-B68E-254E46348037}" destId="{C616B022-AA0C-4D3B-BDBF-093D86622E86}" srcOrd="6" destOrd="0" presId="urn:microsoft.com/office/officeart/2005/8/layout/target3"/>
    <dgm:cxn modelId="{AD1AADDA-D4E4-4FD5-AEC2-2A6A5D03EA7E}" type="presParOf" srcId="{333A1088-737F-45CB-B68E-254E46348037}" destId="{69684AB7-5B8D-45A5-BC2F-6AF80EB883EF}" srcOrd="7" destOrd="0" presId="urn:microsoft.com/office/officeart/2005/8/layout/target3"/>
    <dgm:cxn modelId="{E80E7E62-518D-48D6-8E4C-36A94C15374A}" type="presParOf" srcId="{333A1088-737F-45CB-B68E-254E46348037}" destId="{004736B2-18D3-4D6D-AA18-DF3F81E9E312}" srcOrd="8" destOrd="0" presId="urn:microsoft.com/office/officeart/2005/8/layout/target3"/>
    <dgm:cxn modelId="{DA5E1EF3-98C2-4556-9322-B01913C9A574}" type="presParOf" srcId="{333A1088-737F-45CB-B68E-254E46348037}" destId="{9CCAD005-8609-4003-9C1F-3AFC293FB9F9}" srcOrd="9" destOrd="0" presId="urn:microsoft.com/office/officeart/2005/8/layout/target3"/>
    <dgm:cxn modelId="{371327D4-C733-41E2-8981-9A0243FB1602}" type="presParOf" srcId="{333A1088-737F-45CB-B68E-254E46348037}" destId="{0C4087F0-2DA9-4805-A823-C8C5404FEF67}" srcOrd="10" destOrd="0" presId="urn:microsoft.com/office/officeart/2005/8/layout/target3"/>
    <dgm:cxn modelId="{5CC4AC50-BCDB-433A-9314-D4CF9812FCE4}" type="presParOf" srcId="{333A1088-737F-45CB-B68E-254E46348037}" destId="{7145B55B-1B24-4B93-A1D4-B8021E4AC78C}" srcOrd="11" destOrd="0" presId="urn:microsoft.com/office/officeart/2005/8/layout/target3"/>
    <dgm:cxn modelId="{04E60E63-385F-435A-9C64-7FDA53D77BDC}" type="presParOf" srcId="{333A1088-737F-45CB-B68E-254E46348037}" destId="{6919BCDB-3A39-4371-A415-42187620F612}" srcOrd="12" destOrd="0" presId="urn:microsoft.com/office/officeart/2005/8/layout/target3"/>
    <dgm:cxn modelId="{20057C7F-F0A3-48E3-8436-23B3F1F766EC}" type="presParOf" srcId="{333A1088-737F-45CB-B68E-254E46348037}" destId="{19974A4C-782A-40F8-BDC1-A903A52CB5DC}" srcOrd="13" destOrd="0" presId="urn:microsoft.com/office/officeart/2005/8/layout/target3"/>
    <dgm:cxn modelId="{3B7C1E52-DBA2-4278-A6B2-8A29F0D9CE27}" type="presParOf" srcId="{333A1088-737F-45CB-B68E-254E46348037}" destId="{0F7944D4-5DCA-4B9E-A896-D52854246E44}" srcOrd="14" destOrd="0" presId="urn:microsoft.com/office/officeart/2005/8/layout/target3"/>
    <dgm:cxn modelId="{B788302A-51BE-407D-BA25-876966A1079E}" type="presParOf" srcId="{333A1088-737F-45CB-B68E-254E46348037}" destId="{DFC55A8B-2DFD-41AE-A307-96A1D2E66396}" srcOrd="15" destOrd="0" presId="urn:microsoft.com/office/officeart/2005/8/layout/target3"/>
    <dgm:cxn modelId="{6C4156C3-D5BB-4BB2-BD18-921662328B58}" type="presParOf" srcId="{333A1088-737F-45CB-B68E-254E46348037}" destId="{EB210E99-FECE-49F2-86FD-20F903E541DE}" srcOrd="16" destOrd="0" presId="urn:microsoft.com/office/officeart/2005/8/layout/target3"/>
    <dgm:cxn modelId="{BF1F2ECF-6224-494B-853A-08D40AB1C9D0}" type="presParOf" srcId="{333A1088-737F-45CB-B68E-254E46348037}" destId="{2463512F-938D-4E07-9D5C-7B2E99ABD39E}" srcOrd="17" destOrd="0" presId="urn:microsoft.com/office/officeart/2005/8/layout/target3"/>
    <dgm:cxn modelId="{9CA627A2-2255-4BDF-BE88-360E16C5C1AF}" type="presParOf" srcId="{333A1088-737F-45CB-B68E-254E46348037}" destId="{59FE3E3B-A92F-4A98-9A20-76394874AFA6}" srcOrd="18" destOrd="0" presId="urn:microsoft.com/office/officeart/2005/8/layout/target3"/>
    <dgm:cxn modelId="{EDA05DE8-BB5B-4854-80AD-976B6D735E54}" type="presParOf" srcId="{333A1088-737F-45CB-B68E-254E46348037}" destId="{8EB502EF-CA4F-4140-AFB6-D26D41E73615}" srcOrd="19" destOrd="0" presId="urn:microsoft.com/office/officeart/2005/8/layout/target3"/>
    <dgm:cxn modelId="{482F0C14-F5FD-47C5-8E7A-75EDEB48FDB7}" type="presParOf" srcId="{333A1088-737F-45CB-B68E-254E46348037}" destId="{6204D4B4-078C-4ACF-B823-77A728483A32}" srcOrd="20" destOrd="0" presId="urn:microsoft.com/office/officeart/2005/8/layout/target3"/>
    <dgm:cxn modelId="{2237613F-DB56-4F1D-A4FC-1BA2D83D432A}" type="presParOf" srcId="{333A1088-737F-45CB-B68E-254E46348037}" destId="{AED2198E-93D5-4001-81B4-73124B309672}" srcOrd="21" destOrd="0" presId="urn:microsoft.com/office/officeart/2005/8/layout/target3"/>
    <dgm:cxn modelId="{4D74FA64-8FB9-4745-BFB6-86B208EC18A3}" type="presParOf" srcId="{333A1088-737F-45CB-B68E-254E46348037}" destId="{FC425D1D-3DF2-408E-A4F8-250CA94A450A}" srcOrd="22" destOrd="0" presId="urn:microsoft.com/office/officeart/2005/8/layout/target3"/>
    <dgm:cxn modelId="{99B036B7-4AEB-4C18-A758-A969AE877B9D}" type="presParOf" srcId="{333A1088-737F-45CB-B68E-254E46348037}" destId="{2CDFEC33-8C2A-49C6-B23B-FA3577B1DCE9}" srcOrd="23" destOrd="0" presId="urn:microsoft.com/office/officeart/2005/8/layout/target3"/>
    <dgm:cxn modelId="{588B41FB-FCB1-42A7-AE03-83B506C533E3}" type="presParOf" srcId="{333A1088-737F-45CB-B68E-254E46348037}" destId="{70A198DD-41D2-4313-8B5B-1CF1BCF383FB}" srcOrd="24" destOrd="0" presId="urn:microsoft.com/office/officeart/2005/8/layout/target3"/>
    <dgm:cxn modelId="{6AA33E38-9540-42EA-AA5D-FEDE5B14A2F1}" type="presParOf" srcId="{333A1088-737F-45CB-B68E-254E46348037}" destId="{5C0D1B75-263C-4468-B985-565C95B9422B}" srcOrd="25" destOrd="0" presId="urn:microsoft.com/office/officeart/2005/8/layout/target3"/>
    <dgm:cxn modelId="{9EA6C1A4-9068-4C4C-B518-3B4B0E7EB01D}" type="presParOf" srcId="{333A1088-737F-45CB-B68E-254E46348037}" destId="{A02C1AC3-4F1B-47BC-9A88-D00EAE61D85A}" srcOrd="26" destOrd="0" presId="urn:microsoft.com/office/officeart/2005/8/layout/target3"/>
    <dgm:cxn modelId="{2DEFDAE7-76A3-46F3-87A9-E2E45099EEB3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dirty="0" smtClean="0"/>
            <a:t>: 5.2.2012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VY_32_INOVACE_10_Počáteční hláska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88E725-60B1-4B9E-8179-63FB8305004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70628A-9750-441A-8D16-A73B1F110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700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504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038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548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190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028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519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065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14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401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664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309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B996EA-0377-44A5-A587-A6D14C1FE1B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A557E-4C8A-4E43-8D41-A8D0B1502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785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microsoft.com/office/2007/relationships/hdphoto" Target="../media/hdphoto2.wdp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microsoft.com/office/2007/relationships/hdphoto" Target="../media/hdphoto2.wdp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microsoft.com/office/2007/relationships/hdphoto" Target="../media/hdphoto2.wdp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microsoft.com/office/2007/relationships/hdphoto" Target="../media/hdphoto2.wdp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9372827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45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94928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TextovéPole 5"/>
          <p:cNvSpPr txBox="1"/>
          <p:nvPr/>
        </p:nvSpPr>
        <p:spPr>
          <a:xfrm>
            <a:off x="611560" y="764704"/>
            <a:ext cx="77768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procvičení </a:t>
            </a:r>
            <a:r>
              <a:rPr lang="cs-CZ" sz="2000" dirty="0" smtClean="0"/>
              <a:t>hlásek na začátku slova.</a:t>
            </a:r>
          </a:p>
          <a:p>
            <a:r>
              <a:rPr lang="cs-CZ" sz="2000" dirty="0" smtClean="0"/>
              <a:t>Po splnění zadaného úkolu přečtou žáci krátkou větu.</a:t>
            </a:r>
          </a:p>
          <a:p>
            <a:r>
              <a:rPr lang="cs-CZ" sz="2000" dirty="0" smtClean="0"/>
              <a:t>    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1695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19" y="2708920"/>
            <a:ext cx="1425267" cy="2492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72010" y="5373216"/>
            <a:ext cx="42879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17350" y="5673824"/>
            <a:ext cx="124693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Máma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353704" y="4458816"/>
            <a:ext cx="33947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230780" y="3522712"/>
            <a:ext cx="252915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96082" y="2586608"/>
            <a:ext cx="99183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64" y="4423836"/>
            <a:ext cx="2464098" cy="1973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6300192" y="3825971"/>
            <a:ext cx="1261195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m</a:t>
            </a:r>
            <a:r>
              <a:rPr lang="cs-CZ" sz="3200" dirty="0" smtClean="0"/>
              <a:t>aso.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5436019" y="4797152"/>
            <a:ext cx="1006684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nese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4572000" y="5690968"/>
            <a:ext cx="1147747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Táta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7452320" y="5661248"/>
            <a:ext cx="1008112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Ela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6615972" y="4772000"/>
            <a:ext cx="794684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solí</a:t>
            </a:r>
            <a:endParaRPr lang="cs-CZ" sz="3200" dirty="0"/>
          </a:p>
        </p:txBody>
      </p:sp>
      <p:sp>
        <p:nvSpPr>
          <p:cNvPr id="28" name="Obdélník 27"/>
          <p:cNvSpPr/>
          <p:nvPr/>
        </p:nvSpPr>
        <p:spPr>
          <a:xfrm>
            <a:off x="7567365" y="4744216"/>
            <a:ext cx="965075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vaří</a:t>
            </a:r>
            <a:endParaRPr lang="cs-CZ" sz="3200" dirty="0"/>
          </a:p>
        </p:txBody>
      </p:sp>
      <p:sp>
        <p:nvSpPr>
          <p:cNvPr id="29" name="Obdélník 28"/>
          <p:cNvSpPr/>
          <p:nvPr/>
        </p:nvSpPr>
        <p:spPr>
          <a:xfrm>
            <a:off x="7586704" y="3825971"/>
            <a:ext cx="1161760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ávu.</a:t>
            </a:r>
            <a:endParaRPr lang="cs-CZ" sz="3200" dirty="0"/>
          </a:p>
        </p:txBody>
      </p:sp>
      <p:sp>
        <p:nvSpPr>
          <p:cNvPr id="3" name="Mrak 2"/>
          <p:cNvSpPr/>
          <p:nvPr/>
        </p:nvSpPr>
        <p:spPr>
          <a:xfrm>
            <a:off x="-36513" y="-27383"/>
            <a:ext cx="8916033" cy="2544510"/>
          </a:xfrm>
          <a:prstGeom prst="cloud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Klikni na žabku a pak na slovo, které začíná</a:t>
            </a:r>
          </a:p>
          <a:p>
            <a:pPr algn="ctr"/>
            <a:r>
              <a:rPr lang="cs-CZ" sz="2800" dirty="0" smtClean="0"/>
              <a:t>   1.  schod – </a:t>
            </a:r>
            <a:r>
              <a:rPr lang="cs-CZ" sz="2800" b="1" dirty="0" smtClean="0"/>
              <a:t>M</a:t>
            </a:r>
          </a:p>
          <a:p>
            <a:pPr algn="ctr"/>
            <a:r>
              <a:rPr lang="cs-CZ" sz="2800" dirty="0" smtClean="0"/>
              <a:t>2.  schod – </a:t>
            </a:r>
            <a:r>
              <a:rPr lang="cs-CZ" sz="2800" b="1" dirty="0" smtClean="0"/>
              <a:t>s</a:t>
            </a:r>
          </a:p>
          <a:p>
            <a:pPr algn="ctr"/>
            <a:r>
              <a:rPr lang="cs-CZ" sz="2800" dirty="0" smtClean="0"/>
              <a:t>  3.  schod - </a:t>
            </a:r>
            <a:r>
              <a:rPr lang="cs-CZ" sz="2800" b="1" dirty="0" smtClean="0"/>
              <a:t>m  </a:t>
            </a:r>
            <a:endParaRPr lang="cs-CZ" sz="28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758" y="4423836"/>
            <a:ext cx="1590675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rgbClr val="4AF80C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  <a14:imgEffect>
                      <a14:brightnessContrast bright="37000" contrast="-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222" y="2517126"/>
            <a:ext cx="775553" cy="105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679775" y="6397695"/>
            <a:ext cx="399492" cy="33132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336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48 0.02616 L 0.01979 -0.04722 C 0.04635 -0.07106 0.0651 -0.06736 0.08541 -0.06736 C 0.11267 -0.05231 0.12604 -0.03865 0.14166 -0.01203 L 0.18021 0.09514 " pathEditMode="relative" rAng="-10020088" ptsTypes="FffFF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78" y="-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968 0.01088 L 0.21458 -0.08935 C 0.22205 -0.1118 0.23316 -0.1206 0.24496 -0.1206 C 0.25816 -0.1206 0.26875 -0.1118 0.27639 -0.08935 L 0.31302 0.01088 " pathEditMode="relative" rAng="0" ptsTypes="FffFF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67" y="-6574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85185E-6 L -0.46719 -0.42361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68" y="-2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774 -0.10995 L 0.33142 -0.20439 C 0.33837 -0.22523 0.34896 -0.23611 0.36007 -0.23611 C 0.37257 -0.23611 0.38281 -0.22523 0.38975 -0.20439 L 0.42378 -0.10995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-631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79 3.33333E-6 L -0.37725 -0.292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73" y="-1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2378 -0.24675 L 0.46805 -0.32476 C 0.47725 -0.34236 0.49114 -0.35162 0.50573 -0.35162 C 0.52222 -0.35162 0.53541 -0.34236 0.54462 -0.32476 L 0.58906 -0.24675 " pathEditMode="relative" rAng="0" ptsTypes="FffFF">
                                      <p:cBhvr>
                                        <p:cTn id="2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5255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1389 L -0.21077 -0.15092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57" y="-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8" grpId="0" animBg="1"/>
      <p:bldP spid="21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19" y="2708920"/>
            <a:ext cx="1425267" cy="2492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72010" y="5373216"/>
            <a:ext cx="42879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17350" y="5673824"/>
            <a:ext cx="124693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Máma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353704" y="4458816"/>
            <a:ext cx="33947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230780" y="3522712"/>
            <a:ext cx="252915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96082" y="2586608"/>
            <a:ext cx="99183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64" y="4423836"/>
            <a:ext cx="2464098" cy="1973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6300192" y="3825971"/>
            <a:ext cx="1261195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smtClean="0"/>
              <a:t>sodu.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5436019" y="4797152"/>
            <a:ext cx="1006684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myje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4572000" y="5690968"/>
            <a:ext cx="1147747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Táta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7452320" y="5661248"/>
            <a:ext cx="1008112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Ela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6615972" y="4772000"/>
            <a:ext cx="794684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solí</a:t>
            </a:r>
            <a:endParaRPr lang="cs-CZ" sz="3200" dirty="0"/>
          </a:p>
        </p:txBody>
      </p:sp>
      <p:sp>
        <p:nvSpPr>
          <p:cNvPr id="28" name="Obdélník 27"/>
          <p:cNvSpPr/>
          <p:nvPr/>
        </p:nvSpPr>
        <p:spPr>
          <a:xfrm>
            <a:off x="7567365" y="4744216"/>
            <a:ext cx="965075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pije</a:t>
            </a:r>
            <a:endParaRPr lang="cs-CZ" sz="3200" dirty="0"/>
          </a:p>
        </p:txBody>
      </p:sp>
      <p:sp>
        <p:nvSpPr>
          <p:cNvPr id="29" name="Obdélník 28"/>
          <p:cNvSpPr/>
          <p:nvPr/>
        </p:nvSpPr>
        <p:spPr>
          <a:xfrm>
            <a:off x="7586704" y="3825971"/>
            <a:ext cx="1161760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ávu.</a:t>
            </a:r>
            <a:endParaRPr lang="cs-CZ" sz="3200" dirty="0"/>
          </a:p>
        </p:txBody>
      </p:sp>
      <p:sp>
        <p:nvSpPr>
          <p:cNvPr id="3" name="Mrak 2"/>
          <p:cNvSpPr/>
          <p:nvPr/>
        </p:nvSpPr>
        <p:spPr>
          <a:xfrm>
            <a:off x="-36513" y="44625"/>
            <a:ext cx="8716287" cy="2448271"/>
          </a:xfrm>
          <a:prstGeom prst="cloud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 Klikni </a:t>
            </a:r>
            <a:r>
              <a:rPr lang="cs-CZ" sz="2400" b="1" dirty="0"/>
              <a:t>na žabku a pak na slovo, které </a:t>
            </a:r>
            <a:r>
              <a:rPr lang="cs-CZ" sz="2400" b="1" dirty="0" smtClean="0"/>
              <a:t>začíná</a:t>
            </a:r>
            <a:endParaRPr lang="cs-CZ" sz="2400" b="1" dirty="0"/>
          </a:p>
          <a:p>
            <a:pPr algn="ctr"/>
            <a:r>
              <a:rPr lang="cs-CZ" sz="2800" dirty="0"/>
              <a:t> </a:t>
            </a:r>
            <a:r>
              <a:rPr lang="cs-CZ" sz="2800" dirty="0" smtClean="0"/>
              <a:t> 1.  schod – </a:t>
            </a:r>
            <a:r>
              <a:rPr lang="cs-CZ" sz="2800" b="1" dirty="0"/>
              <a:t>T</a:t>
            </a:r>
            <a:endParaRPr lang="cs-CZ" sz="2800" b="1" dirty="0" smtClean="0"/>
          </a:p>
          <a:p>
            <a:pPr algn="ctr"/>
            <a:r>
              <a:rPr lang="cs-CZ" sz="2800" dirty="0" smtClean="0"/>
              <a:t>  2.  schod – </a:t>
            </a:r>
            <a:r>
              <a:rPr lang="cs-CZ" sz="2800" b="1" dirty="0" smtClean="0"/>
              <a:t>p</a:t>
            </a:r>
          </a:p>
          <a:p>
            <a:pPr algn="ctr"/>
            <a:r>
              <a:rPr lang="cs-CZ" sz="2800" dirty="0" smtClean="0"/>
              <a:t>  3.  schod - </a:t>
            </a:r>
            <a:r>
              <a:rPr lang="cs-CZ" sz="2800" b="1" dirty="0"/>
              <a:t>k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758" y="4423836"/>
            <a:ext cx="1590675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rgbClr val="4AF80C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  <a14:imgEffect>
                      <a14:brightnessContrast bright="37000" contrast="-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222" y="2517126"/>
            <a:ext cx="775553" cy="105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637004" y="6453336"/>
            <a:ext cx="399492" cy="33132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441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48 0.02616 L 0.01979 -0.04722 C 0.04635 -0.07106 0.0651 -0.06736 0.08541 -0.06736 C 0.11267 -0.05231 0.12604 -0.03865 0.14166 -0.01203 L 0.18021 0.09514 " pathEditMode="relative" rAng="-10020088" ptsTypes="FffFF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78" y="-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968 0.01088 L 0.21458 -0.08935 C 0.22205 -0.1118 0.23316 -0.1206 0.24496 -0.1206 C 0.25816 -0.1206 0.26875 -0.1118 0.27639 -0.08935 L 0.31302 0.01088 " pathEditMode="relative" rAng="0" ptsTypes="FffFF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67" y="-6574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44444E-6 L -0.29895 -0.4261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48" y="-2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774 -0.10995 L 0.33142 -0.20439 C 0.33837 -0.22523 0.34896 -0.23611 0.36007 -0.23611 C 0.37257 -0.23611 0.38281 -0.22523 0.38975 -0.20439 L 0.42378 -0.10995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-631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-0.48281 -0.2879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49" y="-1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2378 -0.24675 L 0.46805 -0.32476 C 0.47725 -0.34236 0.49114 -0.35162 0.50573 -0.35162 C 0.52222 -0.35162 0.53541 -0.34236 0.54462 -0.32476 L 0.58906 -0.24675 " pathEditMode="relative" rAng="0" ptsTypes="FffFF">
                                      <p:cBhvr>
                                        <p:cTn id="2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5255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25 0.00417 L -0.36389 -0.15324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3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19" y="2708920"/>
            <a:ext cx="1425267" cy="2492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72010" y="5373216"/>
            <a:ext cx="42879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17350" y="5673824"/>
            <a:ext cx="124693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Iva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353704" y="4458816"/>
            <a:ext cx="33947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230780" y="3522712"/>
            <a:ext cx="252915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96082" y="2586608"/>
            <a:ext cx="99183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64" y="4423836"/>
            <a:ext cx="2464098" cy="1973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6300192" y="3825971"/>
            <a:ext cx="1261195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čaj.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5436019" y="4797152"/>
            <a:ext cx="1006684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nese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4572000" y="5690968"/>
            <a:ext cx="1147747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Ela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7452320" y="5661248"/>
            <a:ext cx="1008112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Ola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6540819" y="4772000"/>
            <a:ext cx="954537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bere</a:t>
            </a:r>
            <a:endParaRPr lang="cs-CZ" sz="3200" dirty="0"/>
          </a:p>
        </p:txBody>
      </p:sp>
      <p:sp>
        <p:nvSpPr>
          <p:cNvPr id="28" name="Obdélník 27"/>
          <p:cNvSpPr/>
          <p:nvPr/>
        </p:nvSpPr>
        <p:spPr>
          <a:xfrm>
            <a:off x="7567365" y="4744216"/>
            <a:ext cx="965075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jde</a:t>
            </a:r>
            <a:endParaRPr lang="cs-CZ" sz="3200" dirty="0"/>
          </a:p>
        </p:txBody>
      </p:sp>
      <p:sp>
        <p:nvSpPr>
          <p:cNvPr id="29" name="Obdélník 28"/>
          <p:cNvSpPr/>
          <p:nvPr/>
        </p:nvSpPr>
        <p:spPr>
          <a:xfrm>
            <a:off x="7586704" y="3825971"/>
            <a:ext cx="1161760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vodu.</a:t>
            </a:r>
            <a:endParaRPr lang="cs-CZ" sz="3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758" y="4423836"/>
            <a:ext cx="1590675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rgbClr val="4AF80C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  <a14:imgEffect>
                      <a14:brightnessContrast bright="37000" contrast="-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222" y="2517126"/>
            <a:ext cx="775553" cy="105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637004" y="6453336"/>
            <a:ext cx="399492" cy="33132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-36513" y="44625"/>
            <a:ext cx="8716287" cy="2448271"/>
          </a:xfrm>
          <a:prstGeom prst="cloud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 Klikni </a:t>
            </a:r>
            <a:r>
              <a:rPr lang="cs-CZ" sz="2400" b="1" dirty="0"/>
              <a:t>na žabku a pak na slovo, které </a:t>
            </a:r>
            <a:r>
              <a:rPr lang="cs-CZ" sz="2400" b="1" dirty="0" smtClean="0"/>
              <a:t>začíná</a:t>
            </a:r>
            <a:endParaRPr lang="cs-CZ" sz="2400" b="1" dirty="0"/>
          </a:p>
          <a:p>
            <a:pPr algn="ctr"/>
            <a:r>
              <a:rPr lang="cs-CZ" sz="2800" dirty="0"/>
              <a:t> </a:t>
            </a:r>
            <a:r>
              <a:rPr lang="cs-CZ" sz="2800" dirty="0" smtClean="0"/>
              <a:t> 1.  schod – </a:t>
            </a:r>
            <a:r>
              <a:rPr lang="cs-CZ" sz="2800" b="1" dirty="0"/>
              <a:t>E</a:t>
            </a:r>
            <a:endParaRPr lang="cs-CZ" sz="2800" b="1" dirty="0" smtClean="0"/>
          </a:p>
          <a:p>
            <a:pPr algn="ctr"/>
            <a:r>
              <a:rPr lang="cs-CZ" sz="2800" dirty="0" smtClean="0"/>
              <a:t>  2.  schod – </a:t>
            </a:r>
            <a:r>
              <a:rPr lang="cs-CZ" sz="2800" b="1" dirty="0"/>
              <a:t>n</a:t>
            </a:r>
            <a:endParaRPr lang="cs-CZ" sz="2800" b="1" dirty="0" smtClean="0"/>
          </a:p>
          <a:p>
            <a:pPr algn="ctr"/>
            <a:r>
              <a:rPr lang="cs-CZ" sz="2800" dirty="0" smtClean="0"/>
              <a:t>  3.  schod - </a:t>
            </a:r>
            <a:r>
              <a:rPr lang="cs-CZ" sz="2800" b="1" dirty="0"/>
              <a:t>v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26053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48 0.02616 L 0.01979 -0.04722 C 0.04635 -0.07106 0.0651 -0.06736 0.08541 -0.06736 C 0.11267 -0.05231 0.12604 -0.03865 0.14166 -0.01203 L 0.18021 0.09514 " pathEditMode="relative" rAng="-10020088" ptsTypes="FffFF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78" y="-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968 0.01088 L 0.21458 -0.08935 C 0.22205 -0.1118 0.23316 -0.1206 0.24496 -0.1206 C 0.25816 -0.1206 0.26875 -0.1118 0.27639 -0.08935 L 0.31302 0.01088 " pathEditMode="relative" rAng="0" ptsTypes="FffFF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67" y="-6574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44444E-6 L -0.29895 -0.4261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48" y="-2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2378 -0.24675 L 0.46805 -0.32476 C 0.47725 -0.34236 0.49114 -0.35162 0.50573 -0.35162 C 0.52222 -0.35162 0.53541 -0.34236 0.54462 -0.32476 L 0.58906 -0.24675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5255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25 0.00417 L -0.36389 -0.1532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-0.25972 -0.2958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86" y="-14792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774 -0.10995 L 0.33142 -0.20439 C 0.33837 -0.22523 0.34896 -0.23611 0.36007 -0.23611 C 0.37257 -0.23611 0.38281 -0.22523 0.38975 -0.20439 L 0.42378 -0.10995 " pathEditMode="relative" rAng="0" ptsTypes="FffFF">
                                      <p:cBhvr>
                                        <p:cTn id="3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-6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19" y="2708920"/>
            <a:ext cx="1425267" cy="2492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72010" y="5373216"/>
            <a:ext cx="42879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17350" y="5673824"/>
            <a:ext cx="1246938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Pes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353704" y="4458816"/>
            <a:ext cx="33947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230780" y="3522712"/>
            <a:ext cx="252915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96082" y="2586608"/>
            <a:ext cx="99183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64" y="4423836"/>
            <a:ext cx="2464098" cy="1973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6300192" y="3825971"/>
            <a:ext cx="1261195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dům.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5436019" y="4797152"/>
            <a:ext cx="794761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jí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4572000" y="5690968"/>
            <a:ext cx="1147747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Tele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7452320" y="5661248"/>
            <a:ext cx="1008112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Sele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6300192" y="4772000"/>
            <a:ext cx="1110464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hlídá</a:t>
            </a:r>
            <a:endParaRPr lang="cs-CZ" sz="3200" dirty="0"/>
          </a:p>
        </p:txBody>
      </p:sp>
      <p:sp>
        <p:nvSpPr>
          <p:cNvPr id="28" name="Obdélník 27"/>
          <p:cNvSpPr/>
          <p:nvPr/>
        </p:nvSpPr>
        <p:spPr>
          <a:xfrm>
            <a:off x="7567365" y="4744216"/>
            <a:ext cx="965075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vaří</a:t>
            </a:r>
            <a:endParaRPr lang="cs-CZ" sz="3200" dirty="0"/>
          </a:p>
        </p:txBody>
      </p:sp>
      <p:sp>
        <p:nvSpPr>
          <p:cNvPr id="29" name="Obdélník 28"/>
          <p:cNvSpPr/>
          <p:nvPr/>
        </p:nvSpPr>
        <p:spPr>
          <a:xfrm>
            <a:off x="7586704" y="3825971"/>
            <a:ext cx="1161760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sad.</a:t>
            </a:r>
            <a:endParaRPr lang="cs-CZ" sz="3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758" y="4423836"/>
            <a:ext cx="1590675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rgbClr val="4AF80C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  <a14:imgEffect>
                      <a14:brightnessContrast bright="37000" contrast="-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222" y="2517126"/>
            <a:ext cx="775553" cy="105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679775" y="6397695"/>
            <a:ext cx="399492" cy="33132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-36513" y="44625"/>
            <a:ext cx="8716287" cy="2448271"/>
          </a:xfrm>
          <a:prstGeom prst="cloud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 Klikni </a:t>
            </a:r>
            <a:r>
              <a:rPr lang="cs-CZ" sz="2400" b="1" dirty="0"/>
              <a:t>na žabku a pak na slovo, které </a:t>
            </a:r>
            <a:r>
              <a:rPr lang="cs-CZ" sz="2400" b="1" dirty="0" smtClean="0"/>
              <a:t>začíná</a:t>
            </a:r>
            <a:endParaRPr lang="cs-CZ" sz="2400" b="1" dirty="0"/>
          </a:p>
          <a:p>
            <a:pPr algn="ctr"/>
            <a:r>
              <a:rPr lang="cs-CZ" sz="2800" dirty="0"/>
              <a:t> </a:t>
            </a:r>
            <a:r>
              <a:rPr lang="cs-CZ" sz="2800" dirty="0" smtClean="0"/>
              <a:t> 1.  schod – </a:t>
            </a:r>
            <a:r>
              <a:rPr lang="cs-CZ" sz="2800" b="1" dirty="0"/>
              <a:t>P</a:t>
            </a:r>
            <a:endParaRPr lang="cs-CZ" sz="2800" b="1" dirty="0" smtClean="0"/>
          </a:p>
          <a:p>
            <a:pPr algn="ctr"/>
            <a:r>
              <a:rPr lang="cs-CZ" sz="2800" dirty="0" smtClean="0"/>
              <a:t>  2.  schod – </a:t>
            </a:r>
            <a:r>
              <a:rPr lang="cs-CZ" sz="2800" b="1" dirty="0"/>
              <a:t>h</a:t>
            </a:r>
            <a:endParaRPr lang="cs-CZ" sz="2800" b="1" dirty="0" smtClean="0"/>
          </a:p>
          <a:p>
            <a:pPr algn="ctr"/>
            <a:r>
              <a:rPr lang="cs-CZ" sz="2800" dirty="0" smtClean="0"/>
              <a:t>  3.  schod </a:t>
            </a:r>
            <a:r>
              <a:rPr lang="cs-CZ" sz="2800" smtClean="0"/>
              <a:t>- </a:t>
            </a:r>
            <a:r>
              <a:rPr lang="cs-CZ" sz="2800" b="1" dirty="0"/>
              <a:t>d</a:t>
            </a:r>
            <a:r>
              <a:rPr lang="cs-CZ" sz="2800" b="1" smtClean="0"/>
              <a:t>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2057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48 0.02616 L 0.01979 -0.04722 C 0.04635 -0.07106 0.0651 -0.06736 0.08541 -0.06736 C 0.11267 -0.05231 0.12604 -0.03865 0.14166 -0.01203 L 0.18021 0.09514 " pathEditMode="relative" rAng="-10020088" ptsTypes="FffFF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78" y="-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968 0.01088 L 0.21458 -0.08935 C 0.22205 -0.1118 0.23316 -0.1206 0.24496 -0.1206 C 0.25816 -0.1206 0.26875 -0.1118 0.27639 -0.08935 L 0.31302 0.01088 " pathEditMode="relative" rAng="0" ptsTypes="FffFF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67" y="-6574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85185E-6 L -0.46719 -0.42361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68" y="-2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774 -0.10995 L 0.33142 -0.20439 C 0.33837 -0.22523 0.34896 -0.23611 0.36007 -0.23611 C 0.37257 -0.23611 0.38281 -0.22523 0.38975 -0.20439 L 0.42378 -0.10995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-631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79 3.33333E-6 L -0.37725 -0.292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73" y="-1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2378 -0.24675 L 0.46805 -0.32476 C 0.47725 -0.34236 0.49114 -0.35162 0.50573 -0.35162 C 0.52222 -0.35162 0.53541 -0.34236 0.54462 -0.32476 L 0.58906 -0.24675 " pathEditMode="relative" rAng="0" ptsTypes="FffFF">
                                      <p:cBhvr>
                                        <p:cTn id="2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5255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1389 L -0.21077 -0.15092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57" y="-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8" grpId="0" animBg="1"/>
      <p:bldP spid="21" grpId="0" animBg="1"/>
      <p:bldP spid="2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226</TotalTime>
  <Words>222</Words>
  <Application>Microsoft Office PowerPoint</Application>
  <PresentationFormat>Předvádění na obrazovce (4:3)</PresentationFormat>
  <Paragraphs>65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40</cp:revision>
  <dcterms:created xsi:type="dcterms:W3CDTF">2012-02-05T20:29:30Z</dcterms:created>
  <dcterms:modified xsi:type="dcterms:W3CDTF">2012-03-12T19:39:20Z</dcterms:modified>
</cp:coreProperties>
</file>