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3" r:id="rId2"/>
    <p:sldId id="264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470" autoAdjust="0"/>
  </p:normalViewPr>
  <p:slideViewPr>
    <p:cSldViewPr>
      <p:cViewPr varScale="1">
        <p:scale>
          <a:sx n="66" d="100"/>
          <a:sy n="66" d="100"/>
        </p:scale>
        <p:origin x="-142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VY_32_INOVACE_11_polovina obrázku, slova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Ladislava Vítková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TÉMA SADY: </a:t>
          </a:r>
          <a:r>
            <a:rPr lang="cs-CZ" sz="2000" dirty="0" smtClean="0"/>
            <a:t>Český jazyk pro 1.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</a:t>
          </a:r>
          <a:r>
            <a:rPr lang="cs-CZ" sz="2000" dirty="0" smtClean="0"/>
            <a:t>: 7.11.2011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</dgm:pt>
    <dgm:pt modelId="{D5EA2712-68D0-4098-BDE6-B295C6AB6119}" type="pres">
      <dgm:prSet presAssocID="{4865AC3F-78E2-43BA-A56B-7C465B8FCF11}" presName="circle2" presStyleLbl="node1" presStyleIdx="1" presStyleCnt="7"/>
      <dgm:spPr/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</dgm:pt>
    <dgm:pt modelId="{69684AB7-5B8D-45A5-BC2F-6AF80EB883EF}" type="pres">
      <dgm:prSet presAssocID="{D1B46980-6531-4606-95E6-44980827E919}" presName="circle3" presStyleLbl="node1" presStyleIdx="2" presStyleCnt="7"/>
      <dgm:spPr/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</dgm:pt>
    <dgm:pt modelId="{0C4087F0-2DA9-4805-A823-C8C5404FEF67}" type="pres">
      <dgm:prSet presAssocID="{B651F6E3-6281-48DB-9319-2AEAFDAE7572}" presName="circle4" presStyleLbl="node1" presStyleIdx="3" presStyleCnt="7"/>
      <dgm:spPr/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</dgm:pt>
    <dgm:pt modelId="{19974A4C-782A-40F8-BDC1-A903A52CB5DC}" type="pres">
      <dgm:prSet presAssocID="{D8197B8C-B260-4A16-BDF4-0947B075E274}" presName="circle5" presStyleLbl="node1" presStyleIdx="4" presStyleCnt="7"/>
      <dgm:spPr/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</dgm:pt>
    <dgm:pt modelId="{EB210E99-FECE-49F2-86FD-20F903E541DE}" type="pres">
      <dgm:prSet presAssocID="{4C35D32F-0EAB-4CD7-82EE-45574DC2A586}" presName="circle6" presStyleLbl="node1" presStyleIdx="5" presStyleCnt="7"/>
      <dgm:spPr/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</dgm:pt>
    <dgm:pt modelId="{8EB502EF-CA4F-4140-AFB6-D26D41E73615}" type="pres">
      <dgm:prSet presAssocID="{D05761FA-3C71-4DD0-9183-7C99EBE53F4B}" presName="circle7" presStyleLbl="node1" presStyleIdx="6" presStyleCnt="7"/>
      <dgm:spPr/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CFBC1A6-1625-4C80-808A-AE5E3B0D6A09}" type="presOf" srcId="{4C35D32F-0EAB-4CD7-82EE-45574DC2A586}" destId="{A02C1AC3-4F1B-47BC-9A88-D00EAE61D85A}" srcOrd="1" destOrd="0" presId="urn:microsoft.com/office/officeart/2005/8/layout/target3"/>
    <dgm:cxn modelId="{73138536-50E8-41A2-90D5-C9801FCE03C9}" type="presOf" srcId="{4865AC3F-78E2-43BA-A56B-7C465B8FCF11}" destId="{FC425D1D-3DF2-408E-A4F8-250CA94A450A}" srcOrd="1" destOrd="0" presId="urn:microsoft.com/office/officeart/2005/8/layout/target3"/>
    <dgm:cxn modelId="{229EB475-7BD0-41D8-B4EE-080C0A6B4DED}" type="presOf" srcId="{4865AC3F-78E2-43BA-A56B-7C465B8FCF11}" destId="{54F8D70D-FB57-4298-A600-D8F61B2A354A}" srcOrd="0" destOrd="0" presId="urn:microsoft.com/office/officeart/2005/8/layout/target3"/>
    <dgm:cxn modelId="{A61C0253-FDA1-4A4D-BFEB-5D5ED109AA78}" type="presOf" srcId="{D05761FA-3C71-4DD0-9183-7C99EBE53F4B}" destId="{23526C68-77CF-4757-B0E2-EC80EC09B19D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31DF75DA-5790-4040-BD47-50AC23AA2EED}" type="presOf" srcId="{D1D4F407-5343-4D3F-B5B9-D407B03CAEB4}" destId="{AED2198E-93D5-4001-81B4-73124B309672}" srcOrd="1" destOrd="0" presId="urn:microsoft.com/office/officeart/2005/8/layout/target3"/>
    <dgm:cxn modelId="{AC8940A7-07A2-430C-901D-E9022FF70DC3}" type="presOf" srcId="{D8197B8C-B260-4A16-BDF4-0947B075E274}" destId="{0F7944D4-5DCA-4B9E-A896-D52854246E44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FD84DE83-DEEF-4943-B124-3A10C22ADE5A}" type="presOf" srcId="{B651F6E3-6281-48DB-9319-2AEAFDAE7572}" destId="{7145B55B-1B24-4B93-A1D4-B8021E4AC78C}" srcOrd="0" destOrd="0" presId="urn:microsoft.com/office/officeart/2005/8/layout/target3"/>
    <dgm:cxn modelId="{F4E0B97C-55D1-424C-BED6-5E9FFBBD6EC0}" type="presOf" srcId="{D8197B8C-B260-4A16-BDF4-0947B075E274}" destId="{5C0D1B75-263C-4468-B985-565C95B9422B}" srcOrd="1" destOrd="0" presId="urn:microsoft.com/office/officeart/2005/8/layout/target3"/>
    <dgm:cxn modelId="{9F0A04CB-7F7A-40EC-A234-EFD3C7AE9A7F}" type="presOf" srcId="{757F3AB3-0718-4624-B441-E567A8F0AB56}" destId="{333A1088-737F-45CB-B68E-254E46348037}" srcOrd="0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4AE0B980-2A51-4A54-B2CA-33266F53A679}" type="presOf" srcId="{D1B46980-6531-4606-95E6-44980827E919}" destId="{004736B2-18D3-4D6D-AA18-DF3F81E9E312}" srcOrd="0" destOrd="0" presId="urn:microsoft.com/office/officeart/2005/8/layout/target3"/>
    <dgm:cxn modelId="{2741A484-439D-4C9B-8808-749904ED1468}" type="presOf" srcId="{D1D4F407-5343-4D3F-B5B9-D407B03CAEB4}" destId="{D005CE8C-CC26-4C3E-AC11-E15060ECD759}" srcOrd="0" destOrd="0" presId="urn:microsoft.com/office/officeart/2005/8/layout/target3"/>
    <dgm:cxn modelId="{23AC6653-41FA-4804-B649-2289B87EEE99}" type="presOf" srcId="{D1B46980-6531-4606-95E6-44980827E919}" destId="{2CDFEC33-8C2A-49C6-B23B-FA3577B1DCE9}" srcOrd="1" destOrd="0" presId="urn:microsoft.com/office/officeart/2005/8/layout/target3"/>
    <dgm:cxn modelId="{8FBE4481-1417-4C06-841A-B9D1FB3C07C4}" type="presOf" srcId="{4C35D32F-0EAB-4CD7-82EE-45574DC2A586}" destId="{2463512F-938D-4E07-9D5C-7B2E99ABD39E}" srcOrd="0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F0A68AE8-D709-45AC-B222-BD69A1DD6122}" type="presOf" srcId="{B651F6E3-6281-48DB-9319-2AEAFDAE7572}" destId="{70A198DD-41D2-4313-8B5B-1CF1BCF383FB}" srcOrd="1" destOrd="0" presId="urn:microsoft.com/office/officeart/2005/8/layout/target3"/>
    <dgm:cxn modelId="{BE482326-1FD9-41E4-9BD6-8C300C22FCDC}" type="presOf" srcId="{D05761FA-3C71-4DD0-9183-7C99EBE53F4B}" destId="{6204D4B4-078C-4ACF-B823-77A728483A32}" srcOrd="0" destOrd="0" presId="urn:microsoft.com/office/officeart/2005/8/layout/target3"/>
    <dgm:cxn modelId="{3431ADDD-F877-4835-B78A-5F78BBF3BE8E}" type="presParOf" srcId="{333A1088-737F-45CB-B68E-254E46348037}" destId="{F5ABB229-8D3B-4694-996A-96F23CF14429}" srcOrd="0" destOrd="0" presId="urn:microsoft.com/office/officeart/2005/8/layout/target3"/>
    <dgm:cxn modelId="{140C0BF0-E455-4DA6-9EBB-2FF6F3F15078}" type="presParOf" srcId="{333A1088-737F-45CB-B68E-254E46348037}" destId="{F41139FD-01EE-4571-8B17-4FB00FC51163}" srcOrd="1" destOrd="0" presId="urn:microsoft.com/office/officeart/2005/8/layout/target3"/>
    <dgm:cxn modelId="{E5ACD51F-47B0-4F74-ACDC-4A86AB26431C}" type="presParOf" srcId="{333A1088-737F-45CB-B68E-254E46348037}" destId="{D005CE8C-CC26-4C3E-AC11-E15060ECD759}" srcOrd="2" destOrd="0" presId="urn:microsoft.com/office/officeart/2005/8/layout/target3"/>
    <dgm:cxn modelId="{952BBA91-AEC7-41F6-BB20-08151C522021}" type="presParOf" srcId="{333A1088-737F-45CB-B68E-254E46348037}" destId="{E2699407-A48D-4333-A645-7FA48F1FE3B7}" srcOrd="3" destOrd="0" presId="urn:microsoft.com/office/officeart/2005/8/layout/target3"/>
    <dgm:cxn modelId="{3840516D-C3EC-4A58-A0A0-75D99A17A490}" type="presParOf" srcId="{333A1088-737F-45CB-B68E-254E46348037}" destId="{D5EA2712-68D0-4098-BDE6-B295C6AB6119}" srcOrd="4" destOrd="0" presId="urn:microsoft.com/office/officeart/2005/8/layout/target3"/>
    <dgm:cxn modelId="{E9AF92C0-C95F-4C41-AF55-A784472CB2E2}" type="presParOf" srcId="{333A1088-737F-45CB-B68E-254E46348037}" destId="{54F8D70D-FB57-4298-A600-D8F61B2A354A}" srcOrd="5" destOrd="0" presId="urn:microsoft.com/office/officeart/2005/8/layout/target3"/>
    <dgm:cxn modelId="{CD50DC86-420C-4637-9946-FEAB307413F5}" type="presParOf" srcId="{333A1088-737F-45CB-B68E-254E46348037}" destId="{C616B022-AA0C-4D3B-BDBF-093D86622E86}" srcOrd="6" destOrd="0" presId="urn:microsoft.com/office/officeart/2005/8/layout/target3"/>
    <dgm:cxn modelId="{BBF0565B-3937-4C68-A21A-28601ED44075}" type="presParOf" srcId="{333A1088-737F-45CB-B68E-254E46348037}" destId="{69684AB7-5B8D-45A5-BC2F-6AF80EB883EF}" srcOrd="7" destOrd="0" presId="urn:microsoft.com/office/officeart/2005/8/layout/target3"/>
    <dgm:cxn modelId="{AA99FC48-6FDD-409C-B184-FF3BF401A571}" type="presParOf" srcId="{333A1088-737F-45CB-B68E-254E46348037}" destId="{004736B2-18D3-4D6D-AA18-DF3F81E9E312}" srcOrd="8" destOrd="0" presId="urn:microsoft.com/office/officeart/2005/8/layout/target3"/>
    <dgm:cxn modelId="{04D1A0B4-3903-4D10-99A3-1A8F8CCC8C78}" type="presParOf" srcId="{333A1088-737F-45CB-B68E-254E46348037}" destId="{9CCAD005-8609-4003-9C1F-3AFC293FB9F9}" srcOrd="9" destOrd="0" presId="urn:microsoft.com/office/officeart/2005/8/layout/target3"/>
    <dgm:cxn modelId="{706118EF-7A2C-4256-B081-7F719A43EA5F}" type="presParOf" srcId="{333A1088-737F-45CB-B68E-254E46348037}" destId="{0C4087F0-2DA9-4805-A823-C8C5404FEF67}" srcOrd="10" destOrd="0" presId="urn:microsoft.com/office/officeart/2005/8/layout/target3"/>
    <dgm:cxn modelId="{A54AB795-2234-4A58-BC2E-7EB1E50586CE}" type="presParOf" srcId="{333A1088-737F-45CB-B68E-254E46348037}" destId="{7145B55B-1B24-4B93-A1D4-B8021E4AC78C}" srcOrd="11" destOrd="0" presId="urn:microsoft.com/office/officeart/2005/8/layout/target3"/>
    <dgm:cxn modelId="{DD587069-A873-4BC5-B14E-4914377D002A}" type="presParOf" srcId="{333A1088-737F-45CB-B68E-254E46348037}" destId="{6919BCDB-3A39-4371-A415-42187620F612}" srcOrd="12" destOrd="0" presId="urn:microsoft.com/office/officeart/2005/8/layout/target3"/>
    <dgm:cxn modelId="{85DAD594-AB75-4214-8640-03C2ADD9EAD4}" type="presParOf" srcId="{333A1088-737F-45CB-B68E-254E46348037}" destId="{19974A4C-782A-40F8-BDC1-A903A52CB5DC}" srcOrd="13" destOrd="0" presId="urn:microsoft.com/office/officeart/2005/8/layout/target3"/>
    <dgm:cxn modelId="{EAC8A49E-003D-4B3E-B300-DF932343A261}" type="presParOf" srcId="{333A1088-737F-45CB-B68E-254E46348037}" destId="{0F7944D4-5DCA-4B9E-A896-D52854246E44}" srcOrd="14" destOrd="0" presId="urn:microsoft.com/office/officeart/2005/8/layout/target3"/>
    <dgm:cxn modelId="{87F016FB-8E53-408D-95F3-21FC8A75118C}" type="presParOf" srcId="{333A1088-737F-45CB-B68E-254E46348037}" destId="{DFC55A8B-2DFD-41AE-A307-96A1D2E66396}" srcOrd="15" destOrd="0" presId="urn:microsoft.com/office/officeart/2005/8/layout/target3"/>
    <dgm:cxn modelId="{7BE0AE2A-6BF5-430D-ADFE-13D485FF7878}" type="presParOf" srcId="{333A1088-737F-45CB-B68E-254E46348037}" destId="{EB210E99-FECE-49F2-86FD-20F903E541DE}" srcOrd="16" destOrd="0" presId="urn:microsoft.com/office/officeart/2005/8/layout/target3"/>
    <dgm:cxn modelId="{8DCDA696-8228-450C-83CA-404319B1D29A}" type="presParOf" srcId="{333A1088-737F-45CB-B68E-254E46348037}" destId="{2463512F-938D-4E07-9D5C-7B2E99ABD39E}" srcOrd="17" destOrd="0" presId="urn:microsoft.com/office/officeart/2005/8/layout/target3"/>
    <dgm:cxn modelId="{0BF0BEC3-0142-4AD2-B07D-7D9907372512}" type="presParOf" srcId="{333A1088-737F-45CB-B68E-254E46348037}" destId="{59FE3E3B-A92F-4A98-9A20-76394874AFA6}" srcOrd="18" destOrd="0" presId="urn:microsoft.com/office/officeart/2005/8/layout/target3"/>
    <dgm:cxn modelId="{5895AA92-0DCE-466C-87CB-7C7F2C449050}" type="presParOf" srcId="{333A1088-737F-45CB-B68E-254E46348037}" destId="{8EB502EF-CA4F-4140-AFB6-D26D41E73615}" srcOrd="19" destOrd="0" presId="urn:microsoft.com/office/officeart/2005/8/layout/target3"/>
    <dgm:cxn modelId="{64C7583D-1B53-4E25-B2CF-CF75F5A2FAF4}" type="presParOf" srcId="{333A1088-737F-45CB-B68E-254E46348037}" destId="{6204D4B4-078C-4ACF-B823-77A728483A32}" srcOrd="20" destOrd="0" presId="urn:microsoft.com/office/officeart/2005/8/layout/target3"/>
    <dgm:cxn modelId="{BF230E8B-E6D1-491A-A82C-9A15CBFD4AF2}" type="presParOf" srcId="{333A1088-737F-45CB-B68E-254E46348037}" destId="{AED2198E-93D5-4001-81B4-73124B309672}" srcOrd="21" destOrd="0" presId="urn:microsoft.com/office/officeart/2005/8/layout/target3"/>
    <dgm:cxn modelId="{D7F382C0-3E08-4724-8FEA-E53C0FC171ED}" type="presParOf" srcId="{333A1088-737F-45CB-B68E-254E46348037}" destId="{FC425D1D-3DF2-408E-A4F8-250CA94A450A}" srcOrd="22" destOrd="0" presId="urn:microsoft.com/office/officeart/2005/8/layout/target3"/>
    <dgm:cxn modelId="{C23C4DFD-ACFC-4526-AD5B-27BA4CE04DF8}" type="presParOf" srcId="{333A1088-737F-45CB-B68E-254E46348037}" destId="{2CDFEC33-8C2A-49C6-B23B-FA3577B1DCE9}" srcOrd="23" destOrd="0" presId="urn:microsoft.com/office/officeart/2005/8/layout/target3"/>
    <dgm:cxn modelId="{373A742F-7675-45EB-9D90-FB13A4EA093C}" type="presParOf" srcId="{333A1088-737F-45CB-B68E-254E46348037}" destId="{70A198DD-41D2-4313-8B5B-1CF1BCF383FB}" srcOrd="24" destOrd="0" presId="urn:microsoft.com/office/officeart/2005/8/layout/target3"/>
    <dgm:cxn modelId="{C3B838A2-2939-48B5-ACCD-F9B87E3FE355}" type="presParOf" srcId="{333A1088-737F-45CB-B68E-254E46348037}" destId="{5C0D1B75-263C-4468-B985-565C95B9422B}" srcOrd="25" destOrd="0" presId="urn:microsoft.com/office/officeart/2005/8/layout/target3"/>
    <dgm:cxn modelId="{1965EEF4-C67F-41DB-A338-36A7B0C62CEA}" type="presParOf" srcId="{333A1088-737F-45CB-B68E-254E46348037}" destId="{A02C1AC3-4F1B-47BC-9A88-D00EAE61D85A}" srcOrd="26" destOrd="0" presId="urn:microsoft.com/office/officeart/2005/8/layout/target3"/>
    <dgm:cxn modelId="{F7D30AD5-E189-4780-8F7E-D67246F8C9D6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79762" cy="29797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1905" y="0"/>
          <a:ext cx="7367103" cy="2979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okres Ústí nad Orlicí</a:t>
          </a:r>
          <a:endParaRPr lang="cs-CZ" sz="2000" kern="1200" dirty="0"/>
        </a:p>
      </dsp:txBody>
      <dsp:txXfrm>
        <a:off x="1471905" y="0"/>
        <a:ext cx="7367103" cy="297975"/>
      </dsp:txXfrm>
    </dsp:sp>
    <dsp:sp modelId="{D5EA2712-68D0-4098-BDE6-B295C6AB6119}">
      <dsp:nvSpPr>
        <dsp:cNvPr id="0" name=""/>
        <dsp:cNvSpPr/>
      </dsp:nvSpPr>
      <dsp:spPr>
        <a:xfrm>
          <a:off x="223481" y="297975"/>
          <a:ext cx="2532798" cy="25327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489881" y="297975"/>
          <a:ext cx="7367103" cy="253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</a:t>
          </a:r>
          <a:r>
            <a:rPr lang="cs-CZ" sz="2000" kern="1200" dirty="0" smtClean="0"/>
            <a:t>: 7.11.2011</a:t>
          </a:r>
          <a:endParaRPr lang="cs-CZ" sz="2000" kern="1200" dirty="0"/>
        </a:p>
      </dsp:txBody>
      <dsp:txXfrm>
        <a:off x="1489881" y="297975"/>
        <a:ext cx="7367103" cy="297975"/>
      </dsp:txXfrm>
    </dsp:sp>
    <dsp:sp modelId="{69684AB7-5B8D-45A5-BC2F-6AF80EB883EF}">
      <dsp:nvSpPr>
        <dsp:cNvPr id="0" name=""/>
        <dsp:cNvSpPr/>
      </dsp:nvSpPr>
      <dsp:spPr>
        <a:xfrm>
          <a:off x="446963" y="595951"/>
          <a:ext cx="2085834" cy="20858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489881" y="595951"/>
          <a:ext cx="7367103" cy="20858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Ladislava Vítková</a:t>
          </a:r>
          <a:endParaRPr lang="cs-CZ" sz="2000" kern="1200" dirty="0"/>
        </a:p>
      </dsp:txBody>
      <dsp:txXfrm>
        <a:off x="1489881" y="595951"/>
        <a:ext cx="7367103" cy="297975"/>
      </dsp:txXfrm>
    </dsp:sp>
    <dsp:sp modelId="{0C4087F0-2DA9-4805-A823-C8C5404FEF67}">
      <dsp:nvSpPr>
        <dsp:cNvPr id="0" name=""/>
        <dsp:cNvSpPr/>
      </dsp:nvSpPr>
      <dsp:spPr>
        <a:xfrm>
          <a:off x="670445" y="893927"/>
          <a:ext cx="1638870" cy="16388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489881" y="893927"/>
          <a:ext cx="7367103" cy="16388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VY_32_INOVACE_11_polovina obrázku, slova</a:t>
          </a:r>
          <a:endParaRPr lang="cs-CZ" sz="2000" kern="1200" dirty="0"/>
        </a:p>
      </dsp:txBody>
      <dsp:txXfrm>
        <a:off x="1489881" y="893927"/>
        <a:ext cx="7367103" cy="297978"/>
      </dsp:txXfrm>
    </dsp:sp>
    <dsp:sp modelId="{19974A4C-782A-40F8-BDC1-A903A52CB5DC}">
      <dsp:nvSpPr>
        <dsp:cNvPr id="0" name=""/>
        <dsp:cNvSpPr/>
      </dsp:nvSpPr>
      <dsp:spPr>
        <a:xfrm>
          <a:off x="893929" y="1191906"/>
          <a:ext cx="1191903" cy="11919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489881" y="1191906"/>
          <a:ext cx="7367103" cy="11919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TÉMA SADY: </a:t>
          </a:r>
          <a:r>
            <a:rPr lang="cs-CZ" sz="2000" kern="1200" dirty="0" smtClean="0"/>
            <a:t>Český jazyk pro 1. ročník</a:t>
          </a:r>
          <a:endParaRPr lang="cs-CZ" sz="2000" kern="1200" dirty="0"/>
        </a:p>
      </dsp:txBody>
      <dsp:txXfrm>
        <a:off x="1489881" y="1191906"/>
        <a:ext cx="7367103" cy="297975"/>
      </dsp:txXfrm>
    </dsp:sp>
    <dsp:sp modelId="{EB210E99-FECE-49F2-86FD-20F903E541DE}">
      <dsp:nvSpPr>
        <dsp:cNvPr id="0" name=""/>
        <dsp:cNvSpPr/>
      </dsp:nvSpPr>
      <dsp:spPr>
        <a:xfrm>
          <a:off x="1117411" y="1489881"/>
          <a:ext cx="744939" cy="744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489881" y="1489881"/>
          <a:ext cx="7367103" cy="744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CZ.1.07/1.4.00/21.1871</a:t>
          </a:r>
          <a:endParaRPr lang="cs-CZ" sz="2000" kern="1200" dirty="0"/>
        </a:p>
      </dsp:txBody>
      <dsp:txXfrm>
        <a:off x="1489881" y="1489881"/>
        <a:ext cx="7367103" cy="297975"/>
      </dsp:txXfrm>
    </dsp:sp>
    <dsp:sp modelId="{8EB502EF-CA4F-4140-AFB6-D26D41E73615}">
      <dsp:nvSpPr>
        <dsp:cNvPr id="0" name=""/>
        <dsp:cNvSpPr/>
      </dsp:nvSpPr>
      <dsp:spPr>
        <a:xfrm>
          <a:off x="1340893" y="1787857"/>
          <a:ext cx="297975" cy="2979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489881" y="1787857"/>
          <a:ext cx="7367103" cy="2979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489881" y="1787857"/>
        <a:ext cx="7367103" cy="297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AB94A3-F0C6-42E9-A288-C98B7AF05F48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FB550E-F9E2-4C6B-A58E-06F5FB0309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4720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66887-58D6-4EA7-940C-4BE96D1B6260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D6D3B-9707-4A4C-B401-C7A8FE1F11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26471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66887-58D6-4EA7-940C-4BE96D1B6260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D6D3B-9707-4A4C-B401-C7A8FE1F11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558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66887-58D6-4EA7-940C-4BE96D1B6260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D6D3B-9707-4A4C-B401-C7A8FE1F11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92314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66887-58D6-4EA7-940C-4BE96D1B6260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D6D3B-9707-4A4C-B401-C7A8FE1F11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8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66887-58D6-4EA7-940C-4BE96D1B6260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D6D3B-9707-4A4C-B401-C7A8FE1F11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4223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66887-58D6-4EA7-940C-4BE96D1B6260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D6D3B-9707-4A4C-B401-C7A8FE1F11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74455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66887-58D6-4EA7-940C-4BE96D1B6260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D6D3B-9707-4A4C-B401-C7A8FE1F11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37751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66887-58D6-4EA7-940C-4BE96D1B6260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D6D3B-9707-4A4C-B401-C7A8FE1F11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3983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66887-58D6-4EA7-940C-4BE96D1B6260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D6D3B-9707-4A4C-B401-C7A8FE1F11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64840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66887-58D6-4EA7-940C-4BE96D1B6260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D6D3B-9707-4A4C-B401-C7A8FE1F11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71461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66887-58D6-4EA7-940C-4BE96D1B6260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D6D3B-9707-4A4C-B401-C7A8FE1F11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00264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066887-58D6-4EA7-940C-4BE96D1B6260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0D6D3B-9707-4A4C-B401-C7A8FE1F11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7026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4823669"/>
              </p:ext>
            </p:extLst>
          </p:nvPr>
        </p:nvGraphicFramePr>
        <p:xfrm>
          <a:off x="179512" y="476672"/>
          <a:ext cx="8856984" cy="297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0322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1416" y="6021288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Obrázky jsou z webové galerie</a:t>
            </a:r>
          </a:p>
          <a:p>
            <a:r>
              <a:rPr lang="cs-CZ" dirty="0"/>
              <a:t>http://office.microsoft.com/cs-cz/images/?CTT=6&amp;ver=14&amp;app=powerpnt.exe</a:t>
            </a:r>
          </a:p>
        </p:txBody>
      </p:sp>
      <p:sp>
        <p:nvSpPr>
          <p:cNvPr id="3" name="TextovéPole 5"/>
          <p:cNvSpPr txBox="1"/>
          <p:nvPr/>
        </p:nvSpPr>
        <p:spPr>
          <a:xfrm>
            <a:off x="691456" y="476672"/>
            <a:ext cx="77768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ANOTACE:</a:t>
            </a:r>
          </a:p>
          <a:p>
            <a:r>
              <a:rPr lang="cs-CZ" sz="2000" dirty="0" smtClean="0"/>
              <a:t>Materiál </a:t>
            </a:r>
            <a:r>
              <a:rPr lang="cs-CZ" sz="2000" dirty="0"/>
              <a:t>je zaměřen na procvičení </a:t>
            </a:r>
            <a:r>
              <a:rPr lang="cs-CZ" sz="2000" dirty="0" smtClean="0"/>
              <a:t>slabik.</a:t>
            </a:r>
          </a:p>
          <a:p>
            <a:r>
              <a:rPr lang="cs-CZ" sz="2000" dirty="0" smtClean="0"/>
              <a:t>Žáci hledají a skládají obrázky</a:t>
            </a:r>
            <a:r>
              <a:rPr lang="cs-CZ" sz="2000" dirty="0"/>
              <a:t> </a:t>
            </a:r>
            <a:r>
              <a:rPr lang="cs-CZ" sz="2000" dirty="0" smtClean="0"/>
              <a:t>rozdělené na polovinu.</a:t>
            </a:r>
          </a:p>
          <a:p>
            <a:r>
              <a:rPr lang="cs-CZ" sz="2000" dirty="0" smtClean="0"/>
              <a:t>Společně s obrázkem složí slovo, které následně čtou.                          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8504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66313" y="138976"/>
            <a:ext cx="1296144" cy="1962186"/>
            <a:chOff x="395536" y="488319"/>
            <a:chExt cx="1296144" cy="1962186"/>
          </a:xfrm>
        </p:grpSpPr>
        <p:pic>
          <p:nvPicPr>
            <p:cNvPr id="2050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536" y="488319"/>
              <a:ext cx="1171575" cy="15811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1115616" y="1988840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PO</a:t>
              </a:r>
              <a:r>
                <a:rPr lang="cs-CZ" sz="2400" dirty="0" smtClean="0"/>
                <a:t> </a:t>
              </a:r>
              <a:endParaRPr lang="cs-CZ" sz="2400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3703078" y="3701453"/>
            <a:ext cx="1308617" cy="1932090"/>
            <a:chOff x="1237888" y="158375"/>
            <a:chExt cx="1228725" cy="1932090"/>
          </a:xfrm>
        </p:grpSpPr>
        <p:pic>
          <p:nvPicPr>
            <p:cNvPr id="2051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37888" y="158375"/>
              <a:ext cx="1228725" cy="15525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1292122" y="1628800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LE</a:t>
              </a:r>
              <a:r>
                <a:rPr lang="cs-CZ" sz="2400" dirty="0" smtClean="0"/>
                <a:t> </a:t>
              </a:r>
              <a:endParaRPr lang="cs-CZ" sz="2400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793253" y="3933056"/>
            <a:ext cx="1666483" cy="2255844"/>
            <a:chOff x="4561701" y="410685"/>
            <a:chExt cx="1666483" cy="2255844"/>
          </a:xfrm>
        </p:grpSpPr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61701" y="410685"/>
              <a:ext cx="1483539" cy="18548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5652120" y="2204864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LE</a:t>
              </a:r>
              <a:r>
                <a:rPr lang="cs-CZ" sz="2400" dirty="0" smtClean="0"/>
                <a:t> </a:t>
              </a:r>
              <a:endParaRPr lang="cs-CZ" sz="2400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6228184" y="593724"/>
            <a:ext cx="1512168" cy="2255844"/>
            <a:chOff x="6084168" y="410685"/>
            <a:chExt cx="1512168" cy="2255844"/>
          </a:xfrm>
        </p:grpSpPr>
        <p:pic>
          <p:nvPicPr>
            <p:cNvPr id="11" name="Picture 6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20770" y="410685"/>
              <a:ext cx="1475566" cy="184492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6084168" y="2204864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SY</a:t>
              </a:r>
              <a:r>
                <a:rPr lang="cs-CZ" sz="2400" dirty="0" smtClean="0"/>
                <a:t> </a:t>
              </a:r>
              <a:endParaRPr lang="cs-CZ" sz="2400" dirty="0"/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2627784" y="418674"/>
            <a:ext cx="1409700" cy="2375010"/>
            <a:chOff x="2276792" y="513828"/>
            <a:chExt cx="1409700" cy="2375010"/>
          </a:xfrm>
        </p:grpSpPr>
        <p:pic>
          <p:nvPicPr>
            <p:cNvPr id="2052" name="Picture 4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76792" y="513828"/>
              <a:ext cx="1409700" cy="1952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3110428" y="2427173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DU</a:t>
              </a:r>
              <a:r>
                <a:rPr lang="cs-CZ" sz="2400" dirty="0" smtClean="0"/>
                <a:t> </a:t>
              </a:r>
              <a:endParaRPr lang="cs-CZ" sz="2400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6291353" y="3898478"/>
            <a:ext cx="1504950" cy="2388446"/>
            <a:chOff x="6291353" y="3898478"/>
            <a:chExt cx="1504950" cy="2388446"/>
          </a:xfrm>
        </p:grpSpPr>
        <p:pic>
          <p:nvPicPr>
            <p:cNvPr id="2053" name="Picture 5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91353" y="3898478"/>
              <a:ext cx="1504950" cy="19240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6314258" y="5825259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HA</a:t>
              </a:r>
              <a:r>
                <a:rPr lang="cs-CZ" sz="2400" dirty="0" smtClean="0"/>
                <a:t> </a:t>
              </a:r>
              <a:endParaRPr lang="cs-CZ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val="3706073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73846" y="255149"/>
            <a:ext cx="1756714" cy="3493294"/>
            <a:chOff x="3167246" y="2053554"/>
            <a:chExt cx="1756714" cy="3493294"/>
          </a:xfrm>
        </p:grpSpPr>
        <p:pic>
          <p:nvPicPr>
            <p:cNvPr id="17" name="Picture 8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67246" y="2053554"/>
              <a:ext cx="1756714" cy="30316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4067944" y="5085183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SO</a:t>
              </a:r>
              <a:r>
                <a:rPr lang="cs-CZ" sz="2400" dirty="0" smtClean="0"/>
                <a:t> </a:t>
              </a:r>
              <a:endParaRPr lang="cs-CZ" sz="2400" dirty="0"/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6972009" y="2708051"/>
            <a:ext cx="1507824" cy="3586579"/>
            <a:chOff x="3643976" y="1211777"/>
            <a:chExt cx="1507824" cy="3586579"/>
          </a:xfrm>
        </p:grpSpPr>
        <p:pic>
          <p:nvPicPr>
            <p:cNvPr id="16" name="Picture 9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04016" y="1211777"/>
              <a:ext cx="1147784" cy="341294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3643976" y="4336691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VA</a:t>
              </a:r>
              <a:r>
                <a:rPr lang="cs-CZ" sz="2400" dirty="0" smtClean="0"/>
                <a:t> </a:t>
              </a:r>
              <a:endParaRPr lang="cs-CZ" sz="2400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3252088" y="262753"/>
            <a:ext cx="2228850" cy="2625196"/>
            <a:chOff x="736183" y="3612116"/>
            <a:chExt cx="2228850" cy="2625196"/>
          </a:xfrm>
        </p:grpSpPr>
        <p:sp>
          <p:nvSpPr>
            <p:cNvPr id="13" name="TextovéPole 12"/>
            <p:cNvSpPr txBox="1"/>
            <p:nvPr/>
          </p:nvSpPr>
          <p:spPr>
            <a:xfrm>
              <a:off x="736183" y="5775647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LE</a:t>
              </a:r>
              <a:r>
                <a:rPr lang="cs-CZ" sz="2400" dirty="0" smtClean="0"/>
                <a:t> </a:t>
              </a:r>
              <a:endParaRPr lang="cs-CZ" sz="2400" dirty="0"/>
            </a:p>
          </p:txBody>
        </p:sp>
        <p:pic>
          <p:nvPicPr>
            <p:cNvPr id="1031" name="Picture 7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6183" y="3612116"/>
              <a:ext cx="2228850" cy="22955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5" name="Skupina 4"/>
          <p:cNvGrpSpPr/>
          <p:nvPr/>
        </p:nvGrpSpPr>
        <p:grpSpPr>
          <a:xfrm>
            <a:off x="5930065" y="440514"/>
            <a:ext cx="2314343" cy="2660898"/>
            <a:chOff x="5574997" y="476672"/>
            <a:chExt cx="2314343" cy="2660898"/>
          </a:xfrm>
        </p:grpSpPr>
        <p:pic>
          <p:nvPicPr>
            <p:cNvPr id="1029" name="Picture 5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93815" y="476672"/>
              <a:ext cx="2295525" cy="22383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5574997" y="2675905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JÍC</a:t>
              </a:r>
              <a:r>
                <a:rPr lang="cs-CZ" sz="2400" dirty="0" smtClean="0"/>
                <a:t> </a:t>
              </a:r>
              <a:endParaRPr lang="cs-CZ" sz="2400" dirty="0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3563888" y="3720430"/>
            <a:ext cx="1809750" cy="2660898"/>
            <a:chOff x="3563888" y="3720430"/>
            <a:chExt cx="1809750" cy="2660898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63888" y="3720430"/>
              <a:ext cx="1809750" cy="22288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4797574" y="5919663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ZA</a:t>
              </a:r>
              <a:r>
                <a:rPr lang="cs-CZ" sz="2400" dirty="0" smtClean="0"/>
                <a:t> </a:t>
              </a:r>
              <a:endParaRPr lang="cs-CZ" sz="2400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244091" y="3861048"/>
            <a:ext cx="2016224" cy="2680312"/>
            <a:chOff x="2915816" y="820696"/>
            <a:chExt cx="2016224" cy="2680312"/>
          </a:xfrm>
        </p:grpSpPr>
        <p:pic>
          <p:nvPicPr>
            <p:cNvPr id="1030" name="Picture 6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15816" y="820696"/>
              <a:ext cx="1924050" cy="2362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4355976" y="3039343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SE</a:t>
              </a:r>
              <a:r>
                <a:rPr lang="cs-CZ" sz="2400" dirty="0" smtClean="0"/>
                <a:t> </a:t>
              </a:r>
              <a:endParaRPr lang="cs-CZ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val="3908917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Skupina 9"/>
          <p:cNvGrpSpPr/>
          <p:nvPr/>
        </p:nvGrpSpPr>
        <p:grpSpPr>
          <a:xfrm>
            <a:off x="3470268" y="398117"/>
            <a:ext cx="2490217" cy="2778202"/>
            <a:chOff x="154335" y="207409"/>
            <a:chExt cx="2490217" cy="2778202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4335" y="207409"/>
              <a:ext cx="2257425" cy="24003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1780457" y="2523946"/>
              <a:ext cx="86409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LAM</a:t>
              </a:r>
              <a:r>
                <a:rPr lang="cs-CZ" sz="2400" dirty="0" smtClean="0"/>
                <a:t> </a:t>
              </a:r>
              <a:endParaRPr lang="cs-CZ" sz="2400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3419872" y="3333229"/>
            <a:ext cx="1400175" cy="2427593"/>
            <a:chOff x="2589348" y="548680"/>
            <a:chExt cx="1400175" cy="2427593"/>
          </a:xfrm>
        </p:grpSpPr>
        <p:pic>
          <p:nvPicPr>
            <p:cNvPr id="3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89348" y="548680"/>
              <a:ext cx="1400175" cy="20383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2589348" y="2514608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PA</a:t>
              </a:r>
              <a:r>
                <a:rPr lang="cs-CZ" sz="2400" dirty="0" smtClean="0"/>
                <a:t> </a:t>
              </a:r>
              <a:endParaRPr lang="cs-CZ" sz="2400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763563" y="3546687"/>
            <a:ext cx="1072134" cy="2186569"/>
            <a:chOff x="763563" y="3546687"/>
            <a:chExt cx="1072134" cy="2186569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3563" y="3546687"/>
              <a:ext cx="1000125" cy="18954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1115616" y="5271591"/>
              <a:ext cx="72008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MO</a:t>
              </a:r>
              <a:r>
                <a:rPr lang="cs-CZ" sz="2400" dirty="0" smtClean="0"/>
                <a:t> </a:t>
              </a:r>
              <a:endParaRPr lang="cs-CZ" sz="2400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7177805" y="932217"/>
            <a:ext cx="981075" cy="2160240"/>
            <a:chOff x="3321397" y="3753758"/>
            <a:chExt cx="981075" cy="2160240"/>
          </a:xfrm>
        </p:grpSpPr>
        <p:pic>
          <p:nvPicPr>
            <p:cNvPr id="2" name="Picture 4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21397" y="3753758"/>
              <a:ext cx="981075" cy="1905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3321397" y="5452333"/>
              <a:ext cx="86409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TÝL</a:t>
              </a:r>
              <a:r>
                <a:rPr lang="cs-CZ" sz="2400" dirty="0" smtClean="0"/>
                <a:t> </a:t>
              </a:r>
              <a:endParaRPr lang="cs-CZ" sz="2400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372439" y="783612"/>
            <a:ext cx="1782371" cy="1465271"/>
            <a:chOff x="4211960" y="1993346"/>
            <a:chExt cx="1782371" cy="1465271"/>
          </a:xfrm>
        </p:grpSpPr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11960" y="1993346"/>
              <a:ext cx="1714500" cy="12287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5418267" y="2996952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PI</a:t>
              </a:r>
              <a:r>
                <a:rPr lang="cs-CZ" sz="2400" dirty="0" smtClean="0"/>
                <a:t> </a:t>
              </a:r>
              <a:endParaRPr lang="cs-CZ" sz="2400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5960485" y="4048570"/>
            <a:ext cx="1952625" cy="1453853"/>
            <a:chOff x="6948264" y="3300908"/>
            <a:chExt cx="1952625" cy="1453853"/>
          </a:xfrm>
        </p:grpSpPr>
        <p:pic>
          <p:nvPicPr>
            <p:cNvPr id="12" name="Picture 4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48264" y="3300908"/>
              <a:ext cx="1952625" cy="9620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6948264" y="4293096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LA</a:t>
              </a:r>
              <a:r>
                <a:rPr lang="cs-CZ" sz="2400" dirty="0" smtClean="0"/>
                <a:t> </a:t>
              </a:r>
              <a:endParaRPr lang="cs-CZ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val="3968758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792614" y="764704"/>
            <a:ext cx="1895475" cy="2621905"/>
            <a:chOff x="5808289" y="3861048"/>
            <a:chExt cx="1895475" cy="2621905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08289" y="3861048"/>
              <a:ext cx="1895475" cy="22669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5808289" y="6021288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PA</a:t>
              </a:r>
              <a:r>
                <a:rPr lang="cs-CZ" sz="2400" dirty="0" smtClean="0"/>
                <a:t> </a:t>
              </a:r>
              <a:endParaRPr lang="cs-CZ" sz="2400" dirty="0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3271113" y="3488684"/>
            <a:ext cx="1609725" cy="2820035"/>
            <a:chOff x="1137383" y="2913221"/>
            <a:chExt cx="1609725" cy="2820035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37383" y="2913221"/>
              <a:ext cx="1609725" cy="26193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2051720" y="5271591"/>
              <a:ext cx="69538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MA</a:t>
              </a:r>
              <a:r>
                <a:rPr lang="cs-CZ" sz="2400" dirty="0" smtClean="0"/>
                <a:t> </a:t>
              </a:r>
              <a:endParaRPr lang="cs-CZ" sz="2400" dirty="0"/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3563888" y="806168"/>
            <a:ext cx="1440160" cy="2184021"/>
            <a:chOff x="5004048" y="1100336"/>
            <a:chExt cx="1440160" cy="2184021"/>
          </a:xfrm>
        </p:grpSpPr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4048" y="1100336"/>
              <a:ext cx="1333500" cy="17526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5868144" y="2822692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PU</a:t>
              </a:r>
              <a:r>
                <a:rPr lang="cs-CZ" sz="2400" dirty="0" smtClean="0"/>
                <a:t> </a:t>
              </a:r>
              <a:endParaRPr lang="cs-CZ" sz="2400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993520" y="4205193"/>
            <a:ext cx="1405894" cy="2088232"/>
            <a:chOff x="7293167" y="3067141"/>
            <a:chExt cx="1405894" cy="2088232"/>
          </a:xfrm>
        </p:grpSpPr>
        <p:pic>
          <p:nvPicPr>
            <p:cNvPr id="1032" name="Picture 8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08411" y="3067141"/>
              <a:ext cx="1390650" cy="1733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7293167" y="4693708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SA</a:t>
              </a:r>
              <a:r>
                <a:rPr lang="cs-CZ" sz="2400" dirty="0" smtClean="0"/>
                <a:t> </a:t>
              </a:r>
              <a:endParaRPr lang="cs-CZ" sz="2400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1432658" y="321409"/>
            <a:ext cx="1019175" cy="2640122"/>
            <a:chOff x="1432658" y="321409"/>
            <a:chExt cx="1019175" cy="2640122"/>
          </a:xfrm>
        </p:grpSpPr>
        <p:pic>
          <p:nvPicPr>
            <p:cNvPr id="16" name="Obrázek 15"/>
            <p:cNvPicPr/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485355">
              <a:off x="1432658" y="321409"/>
              <a:ext cx="1019175" cy="2200275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7" name="TextovéPole 16"/>
            <p:cNvSpPr txBox="1"/>
            <p:nvPr/>
          </p:nvSpPr>
          <p:spPr>
            <a:xfrm>
              <a:off x="1763688" y="2499866"/>
              <a:ext cx="63572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NO</a:t>
              </a:r>
              <a:r>
                <a:rPr lang="cs-CZ" sz="2400" dirty="0" smtClean="0"/>
                <a:t> </a:t>
              </a:r>
              <a:endParaRPr lang="cs-CZ" sz="2400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6808773" y="3734812"/>
            <a:ext cx="1119809" cy="2504385"/>
            <a:chOff x="6897958" y="3915275"/>
            <a:chExt cx="1119809" cy="2504385"/>
          </a:xfrm>
        </p:grpSpPr>
        <p:pic>
          <p:nvPicPr>
            <p:cNvPr id="15" name="Obrázek 14"/>
            <p:cNvPicPr/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453211">
              <a:off x="7046217" y="3915275"/>
              <a:ext cx="971550" cy="2219325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8" name="TextovéPole 17"/>
            <p:cNvSpPr txBox="1"/>
            <p:nvPr/>
          </p:nvSpPr>
          <p:spPr>
            <a:xfrm>
              <a:off x="6897958" y="5957995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TA</a:t>
              </a:r>
              <a:r>
                <a:rPr lang="cs-CZ" sz="2400" dirty="0" smtClean="0"/>
                <a:t> </a:t>
              </a:r>
              <a:endParaRPr lang="cs-CZ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val="2309633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100</Words>
  <Application>Microsoft Office PowerPoint</Application>
  <PresentationFormat>Předvádění na obrazovce (4:3)</PresentationFormat>
  <Paragraphs>37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1SLC</dc:creator>
  <cp:lastModifiedBy>1SLC</cp:lastModifiedBy>
  <cp:revision>33</cp:revision>
  <dcterms:created xsi:type="dcterms:W3CDTF">2011-11-07T19:14:00Z</dcterms:created>
  <dcterms:modified xsi:type="dcterms:W3CDTF">2012-03-12T19:40:29Z</dcterms:modified>
</cp:coreProperties>
</file>