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7" r:id="rId2"/>
    <p:sldId id="268" r:id="rId3"/>
    <p:sldId id="258" r:id="rId4"/>
    <p:sldId id="262" r:id="rId5"/>
    <p:sldId id="26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VY_32_INOVACE_13_Název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13.2.2012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F589B4-76CD-4CC8-84F2-DB32DE4859C4}" type="presOf" srcId="{4C35D32F-0EAB-4CD7-82EE-45574DC2A586}" destId="{2463512F-938D-4E07-9D5C-7B2E99ABD39E}" srcOrd="0" destOrd="0" presId="urn:microsoft.com/office/officeart/2005/8/layout/target3"/>
    <dgm:cxn modelId="{CC0ABD6F-4CE7-4006-A6DC-A5DE19D4C7A4}" type="presOf" srcId="{D1B46980-6531-4606-95E6-44980827E919}" destId="{004736B2-18D3-4D6D-AA18-DF3F81E9E312}" srcOrd="0" destOrd="0" presId="urn:microsoft.com/office/officeart/2005/8/layout/target3"/>
    <dgm:cxn modelId="{B3D11F5B-EE55-4E1B-81CB-E2467200A976}" type="presOf" srcId="{757F3AB3-0718-4624-B441-E567A8F0AB56}" destId="{333A1088-737F-45CB-B68E-254E46348037}" srcOrd="0" destOrd="0" presId="urn:microsoft.com/office/officeart/2005/8/layout/target3"/>
    <dgm:cxn modelId="{DE7A3B45-0DAE-4939-B754-354CABDC4513}" type="presOf" srcId="{D8197B8C-B260-4A16-BDF4-0947B075E274}" destId="{5C0D1B75-263C-4468-B985-565C95B9422B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F7C261FF-B7C2-4B4A-90A6-00F1BB9A81A6}" type="presOf" srcId="{D8197B8C-B260-4A16-BDF4-0947B075E274}" destId="{0F7944D4-5DCA-4B9E-A896-D52854246E44}" srcOrd="0" destOrd="0" presId="urn:microsoft.com/office/officeart/2005/8/layout/target3"/>
    <dgm:cxn modelId="{8A0EF764-0FFA-4840-9688-E0E981163C58}" type="presOf" srcId="{B651F6E3-6281-48DB-9319-2AEAFDAE7572}" destId="{70A198DD-41D2-4313-8B5B-1CF1BCF383F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3407C799-A21A-4DED-907D-C6C3022589D8}" type="presOf" srcId="{D05761FA-3C71-4DD0-9183-7C99EBE53F4B}" destId="{6204D4B4-078C-4ACF-B823-77A728483A32}" srcOrd="0" destOrd="0" presId="urn:microsoft.com/office/officeart/2005/8/layout/target3"/>
    <dgm:cxn modelId="{E78E65B7-4F1D-4059-83BA-36E6930E5C8E}" type="presOf" srcId="{D1B46980-6531-4606-95E6-44980827E919}" destId="{2CDFEC33-8C2A-49C6-B23B-FA3577B1DCE9}" srcOrd="1" destOrd="0" presId="urn:microsoft.com/office/officeart/2005/8/layout/target3"/>
    <dgm:cxn modelId="{FC042DE4-67F6-4844-9024-35EBC46F9A59}" type="presOf" srcId="{B651F6E3-6281-48DB-9319-2AEAFDAE7572}" destId="{7145B55B-1B24-4B93-A1D4-B8021E4AC78C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253B4505-8616-4364-9363-E67E425E794F}" type="presOf" srcId="{4865AC3F-78E2-43BA-A56B-7C465B8FCF11}" destId="{54F8D70D-FB57-4298-A600-D8F61B2A354A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A8735EBB-0CEB-44F3-8822-BEBA582368B9}" type="presOf" srcId="{4C35D32F-0EAB-4CD7-82EE-45574DC2A586}" destId="{A02C1AC3-4F1B-47BC-9A88-D00EAE61D85A}" srcOrd="1" destOrd="0" presId="urn:microsoft.com/office/officeart/2005/8/layout/target3"/>
    <dgm:cxn modelId="{28395FE2-0887-40F9-AE0E-75B26E0ED3D0}" type="presOf" srcId="{D05761FA-3C71-4DD0-9183-7C99EBE53F4B}" destId="{23526C68-77CF-4757-B0E2-EC80EC09B19D}" srcOrd="1" destOrd="0" presId="urn:microsoft.com/office/officeart/2005/8/layout/target3"/>
    <dgm:cxn modelId="{322BCB0F-CD21-4D84-8F43-3F7A31A8AF11}" type="presOf" srcId="{D1D4F407-5343-4D3F-B5B9-D407B03CAEB4}" destId="{D005CE8C-CC26-4C3E-AC11-E15060ECD759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94A0059-A67C-4BBF-8763-BBD909EF0A8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D5DEED8-5557-4F99-992A-4881680EC103}" type="presOf" srcId="{4865AC3F-78E2-43BA-A56B-7C465B8FCF11}" destId="{FC425D1D-3DF2-408E-A4F8-250CA94A450A}" srcOrd="1" destOrd="0" presId="urn:microsoft.com/office/officeart/2005/8/layout/target3"/>
    <dgm:cxn modelId="{046D6683-0EC1-4CF4-9BF2-C62D93B1A606}" type="presParOf" srcId="{333A1088-737F-45CB-B68E-254E46348037}" destId="{F5ABB229-8D3B-4694-996A-96F23CF14429}" srcOrd="0" destOrd="0" presId="urn:microsoft.com/office/officeart/2005/8/layout/target3"/>
    <dgm:cxn modelId="{6C8ACA3C-DF71-44D5-AA5D-44A040BFF493}" type="presParOf" srcId="{333A1088-737F-45CB-B68E-254E46348037}" destId="{F41139FD-01EE-4571-8B17-4FB00FC51163}" srcOrd="1" destOrd="0" presId="urn:microsoft.com/office/officeart/2005/8/layout/target3"/>
    <dgm:cxn modelId="{1B390267-24A7-40C0-9547-B1F6A3A62F4E}" type="presParOf" srcId="{333A1088-737F-45CB-B68E-254E46348037}" destId="{D005CE8C-CC26-4C3E-AC11-E15060ECD759}" srcOrd="2" destOrd="0" presId="urn:microsoft.com/office/officeart/2005/8/layout/target3"/>
    <dgm:cxn modelId="{54D185E0-69F0-4879-97C6-6F0207A171AF}" type="presParOf" srcId="{333A1088-737F-45CB-B68E-254E46348037}" destId="{E2699407-A48D-4333-A645-7FA48F1FE3B7}" srcOrd="3" destOrd="0" presId="urn:microsoft.com/office/officeart/2005/8/layout/target3"/>
    <dgm:cxn modelId="{35D67B53-4FA9-4D7C-B7A3-8D8752DFD3AA}" type="presParOf" srcId="{333A1088-737F-45CB-B68E-254E46348037}" destId="{D5EA2712-68D0-4098-BDE6-B295C6AB6119}" srcOrd="4" destOrd="0" presId="urn:microsoft.com/office/officeart/2005/8/layout/target3"/>
    <dgm:cxn modelId="{D41125F8-6873-4F4B-BD99-900326E222E1}" type="presParOf" srcId="{333A1088-737F-45CB-B68E-254E46348037}" destId="{54F8D70D-FB57-4298-A600-D8F61B2A354A}" srcOrd="5" destOrd="0" presId="urn:microsoft.com/office/officeart/2005/8/layout/target3"/>
    <dgm:cxn modelId="{16907883-C965-40C6-A973-D40BDFAE04CF}" type="presParOf" srcId="{333A1088-737F-45CB-B68E-254E46348037}" destId="{C616B022-AA0C-4D3B-BDBF-093D86622E86}" srcOrd="6" destOrd="0" presId="urn:microsoft.com/office/officeart/2005/8/layout/target3"/>
    <dgm:cxn modelId="{331711B6-335C-4A4E-A4AB-50F01EBAC728}" type="presParOf" srcId="{333A1088-737F-45CB-B68E-254E46348037}" destId="{69684AB7-5B8D-45A5-BC2F-6AF80EB883EF}" srcOrd="7" destOrd="0" presId="urn:microsoft.com/office/officeart/2005/8/layout/target3"/>
    <dgm:cxn modelId="{1D10B07F-EB76-4CB1-A2DE-0B0BACA124E4}" type="presParOf" srcId="{333A1088-737F-45CB-B68E-254E46348037}" destId="{004736B2-18D3-4D6D-AA18-DF3F81E9E312}" srcOrd="8" destOrd="0" presId="urn:microsoft.com/office/officeart/2005/8/layout/target3"/>
    <dgm:cxn modelId="{ACEB8A88-F4E9-4436-9EFC-D92871DB389F}" type="presParOf" srcId="{333A1088-737F-45CB-B68E-254E46348037}" destId="{9CCAD005-8609-4003-9C1F-3AFC293FB9F9}" srcOrd="9" destOrd="0" presId="urn:microsoft.com/office/officeart/2005/8/layout/target3"/>
    <dgm:cxn modelId="{F84E41EC-3A49-4F59-B1C8-5C3E0EB77996}" type="presParOf" srcId="{333A1088-737F-45CB-B68E-254E46348037}" destId="{0C4087F0-2DA9-4805-A823-C8C5404FEF67}" srcOrd="10" destOrd="0" presId="urn:microsoft.com/office/officeart/2005/8/layout/target3"/>
    <dgm:cxn modelId="{4F3700E0-732B-4801-A06C-F1D38EF2F424}" type="presParOf" srcId="{333A1088-737F-45CB-B68E-254E46348037}" destId="{7145B55B-1B24-4B93-A1D4-B8021E4AC78C}" srcOrd="11" destOrd="0" presId="urn:microsoft.com/office/officeart/2005/8/layout/target3"/>
    <dgm:cxn modelId="{9958FB78-657C-47A0-AD5E-8E900E2F271A}" type="presParOf" srcId="{333A1088-737F-45CB-B68E-254E46348037}" destId="{6919BCDB-3A39-4371-A415-42187620F612}" srcOrd="12" destOrd="0" presId="urn:microsoft.com/office/officeart/2005/8/layout/target3"/>
    <dgm:cxn modelId="{CF3D01B6-B7E6-4B3D-8218-02DE33F9AAC8}" type="presParOf" srcId="{333A1088-737F-45CB-B68E-254E46348037}" destId="{19974A4C-782A-40F8-BDC1-A903A52CB5DC}" srcOrd="13" destOrd="0" presId="urn:microsoft.com/office/officeart/2005/8/layout/target3"/>
    <dgm:cxn modelId="{60D647B9-68BC-4066-9CB3-5CDCCCE080EB}" type="presParOf" srcId="{333A1088-737F-45CB-B68E-254E46348037}" destId="{0F7944D4-5DCA-4B9E-A896-D52854246E44}" srcOrd="14" destOrd="0" presId="urn:microsoft.com/office/officeart/2005/8/layout/target3"/>
    <dgm:cxn modelId="{0640191F-6343-4FE4-AB03-F2B4C554A20B}" type="presParOf" srcId="{333A1088-737F-45CB-B68E-254E46348037}" destId="{DFC55A8B-2DFD-41AE-A307-96A1D2E66396}" srcOrd="15" destOrd="0" presId="urn:microsoft.com/office/officeart/2005/8/layout/target3"/>
    <dgm:cxn modelId="{EBAFFB95-BC52-45F2-B2C1-75550D87D9BD}" type="presParOf" srcId="{333A1088-737F-45CB-B68E-254E46348037}" destId="{EB210E99-FECE-49F2-86FD-20F903E541DE}" srcOrd="16" destOrd="0" presId="urn:microsoft.com/office/officeart/2005/8/layout/target3"/>
    <dgm:cxn modelId="{B6E937FA-698A-4324-BCAF-E4E2B673CA21}" type="presParOf" srcId="{333A1088-737F-45CB-B68E-254E46348037}" destId="{2463512F-938D-4E07-9D5C-7B2E99ABD39E}" srcOrd="17" destOrd="0" presId="urn:microsoft.com/office/officeart/2005/8/layout/target3"/>
    <dgm:cxn modelId="{C47F748F-1741-4EE2-A02A-100F83201AF6}" type="presParOf" srcId="{333A1088-737F-45CB-B68E-254E46348037}" destId="{59FE3E3B-A92F-4A98-9A20-76394874AFA6}" srcOrd="18" destOrd="0" presId="urn:microsoft.com/office/officeart/2005/8/layout/target3"/>
    <dgm:cxn modelId="{80EA2592-5AAC-4B98-95B9-9F623EC082AA}" type="presParOf" srcId="{333A1088-737F-45CB-B68E-254E46348037}" destId="{8EB502EF-CA4F-4140-AFB6-D26D41E73615}" srcOrd="19" destOrd="0" presId="urn:microsoft.com/office/officeart/2005/8/layout/target3"/>
    <dgm:cxn modelId="{6843E8C2-6090-40F7-8EC5-5108CF5B652B}" type="presParOf" srcId="{333A1088-737F-45CB-B68E-254E46348037}" destId="{6204D4B4-078C-4ACF-B823-77A728483A32}" srcOrd="20" destOrd="0" presId="urn:microsoft.com/office/officeart/2005/8/layout/target3"/>
    <dgm:cxn modelId="{D76FE8F7-5049-41AD-B984-19B506C258D2}" type="presParOf" srcId="{333A1088-737F-45CB-B68E-254E46348037}" destId="{AED2198E-93D5-4001-81B4-73124B309672}" srcOrd="21" destOrd="0" presId="urn:microsoft.com/office/officeart/2005/8/layout/target3"/>
    <dgm:cxn modelId="{6AC13C30-B464-471A-B8E8-5B5A4FFC1342}" type="presParOf" srcId="{333A1088-737F-45CB-B68E-254E46348037}" destId="{FC425D1D-3DF2-408E-A4F8-250CA94A450A}" srcOrd="22" destOrd="0" presId="urn:microsoft.com/office/officeart/2005/8/layout/target3"/>
    <dgm:cxn modelId="{3C7F9708-D84C-4F76-BCE2-AF2D658D274F}" type="presParOf" srcId="{333A1088-737F-45CB-B68E-254E46348037}" destId="{2CDFEC33-8C2A-49C6-B23B-FA3577B1DCE9}" srcOrd="23" destOrd="0" presId="urn:microsoft.com/office/officeart/2005/8/layout/target3"/>
    <dgm:cxn modelId="{4B193FAA-53D6-470D-9DA7-5661DCF335BE}" type="presParOf" srcId="{333A1088-737F-45CB-B68E-254E46348037}" destId="{70A198DD-41D2-4313-8B5B-1CF1BCF383FB}" srcOrd="24" destOrd="0" presId="urn:microsoft.com/office/officeart/2005/8/layout/target3"/>
    <dgm:cxn modelId="{ABFD6801-EAA4-4251-8E99-85ED92D72119}" type="presParOf" srcId="{333A1088-737F-45CB-B68E-254E46348037}" destId="{5C0D1B75-263C-4468-B985-565C95B9422B}" srcOrd="25" destOrd="0" presId="urn:microsoft.com/office/officeart/2005/8/layout/target3"/>
    <dgm:cxn modelId="{DD9D24EB-0BF0-4AFE-B8E4-A02CB60E5E48}" type="presParOf" srcId="{333A1088-737F-45CB-B68E-254E46348037}" destId="{A02C1AC3-4F1B-47BC-9A88-D00EAE61D85A}" srcOrd="26" destOrd="0" presId="urn:microsoft.com/office/officeart/2005/8/layout/target3"/>
    <dgm:cxn modelId="{AA3B3B17-9EE2-4806-B456-CCFC1F794E0C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13.2.2012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VY_32_INOVACE_13_Název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083B4-EEC5-40F7-8AA8-7830BC34F73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53505E-8DD2-4E8C-91F8-C14917F05E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99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505E-8DD2-4E8C-91F8-C14917F05EC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3550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505E-8DD2-4E8C-91F8-C14917F05EC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355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580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411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049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800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495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133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577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474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206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293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D9C78-FF4B-4538-868E-BFE70E1709B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7C64E-46FB-49F4-8F05-2F228309A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090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emf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emf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2.jpeg"/><Relationship Id="rId7" Type="http://schemas.microsoft.com/office/2007/relationships/hdphoto" Target="../media/hdphoto3.wdp"/><Relationship Id="rId12" Type="http://schemas.openxmlformats.org/officeDocument/2006/relationships/image" Target="../media/image7.emf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hdphoto" Target="../media/hdphoto2.wdp"/><Relationship Id="rId5" Type="http://schemas.microsoft.com/office/2007/relationships/hdphoto" Target="../media/hdphoto1.wdp"/><Relationship Id="rId15" Type="http://schemas.openxmlformats.org/officeDocument/2006/relationships/image" Target="../media/image10.png"/><Relationship Id="rId10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microsoft.com/office/2007/relationships/hdphoto" Target="../media/hdphoto5.wdp"/><Relationship Id="rId1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microsoft.com/office/2007/relationships/hdphoto" Target="../media/hdphoto2.wdp"/><Relationship Id="rId3" Type="http://schemas.openxmlformats.org/officeDocument/2006/relationships/image" Target="../media/image2.jpeg"/><Relationship Id="rId7" Type="http://schemas.microsoft.com/office/2007/relationships/hdphoto" Target="../media/hdphoto3.wdp"/><Relationship Id="rId12" Type="http://schemas.openxmlformats.org/officeDocument/2006/relationships/image" Target="../media/image4.png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6" Type="http://schemas.microsoft.com/office/2007/relationships/hdphoto" Target="../media/hdphoto6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hdphoto" Target="../media/hdphoto5.wdp"/><Relationship Id="rId5" Type="http://schemas.microsoft.com/office/2007/relationships/hdphoto" Target="../media/hdphoto1.wdp"/><Relationship Id="rId15" Type="http://schemas.openxmlformats.org/officeDocument/2006/relationships/image" Target="../media/image9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microsoft.com/office/2007/relationships/hdphoto" Target="../media/hdphoto8.wdp"/><Relationship Id="rId14" Type="http://schemas.openxmlformats.org/officeDocument/2006/relationships/image" Target="../media/image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9249236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5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7056" y="468757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620688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</a:t>
            </a:r>
            <a:r>
              <a:rPr lang="cs-CZ" sz="2000" dirty="0" smtClean="0"/>
              <a:t>zaměřen na hru s písmeny a slovy.  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do řady nepatří – klik na rybku.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Zapomenuté písmeno – klikáním na perlu v mušli.             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33390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Vodník: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4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C\AppData\Local\Microsoft\Windows\Temporary Internet Files\Content.IE5\RAWZKWQN\MP9004275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2048" y="-74956"/>
            <a:ext cx="95760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38500">
            <a:off x="4760458" y="5672386"/>
            <a:ext cx="1827766" cy="862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9246">
            <a:off x="2432063" y="5403484"/>
            <a:ext cx="1923913" cy="1081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1037" flipH="1">
            <a:off x="6857871" y="5394738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32656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do řady nepatří ?</a:t>
            </a:r>
            <a:endParaRPr lang="cs-CZ" sz="32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5220072" y="2852936"/>
            <a:ext cx="1157309" cy="1040347"/>
            <a:chOff x="5220072" y="2852936"/>
            <a:chExt cx="1157309" cy="1040347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2852936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290039" y="3111499"/>
              <a:ext cx="91390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voda</a:t>
              </a:r>
              <a:endParaRPr lang="cs-CZ" sz="28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214891" y="2852936"/>
            <a:ext cx="1157309" cy="1040347"/>
            <a:chOff x="4139952" y="4250556"/>
            <a:chExt cx="1157309" cy="1040347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4250556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4347971" y="4509120"/>
              <a:ext cx="6560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rak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220072" y="2852936"/>
            <a:ext cx="1157309" cy="1040347"/>
            <a:chOff x="6171926" y="4554957"/>
            <a:chExt cx="1157309" cy="1040347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1926" y="4554957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293627" y="4813520"/>
              <a:ext cx="93487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okno</a:t>
              </a:r>
              <a:endParaRPr lang="cs-CZ" sz="28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220072" y="2852936"/>
            <a:ext cx="1157309" cy="1040347"/>
            <a:chOff x="6743055" y="2712670"/>
            <a:chExt cx="1157309" cy="1040347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43055" y="2712670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6888387" y="3003301"/>
              <a:ext cx="8519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kapr</a:t>
              </a:r>
              <a:endParaRPr lang="cs-CZ" sz="2800" b="1" dirty="0"/>
            </a:p>
          </p:txBody>
        </p:sp>
      </p:grpSp>
      <p:pic>
        <p:nvPicPr>
          <p:cNvPr id="21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44743" y="1857173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3365326"/>
            <a:ext cx="1971675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4766">
            <a:off x="-1462" y="5749907"/>
            <a:ext cx="1966024" cy="859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752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2.22222E-6 3.33333E-6 L -0.51997 -0.1597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07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6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6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42" presetClass="path" presetSubtype="0" accel="50000" decel="5000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3.05556E-6 3.33333E-6 L -0.41702 -0.20162 " pathEditMode="relative" rAng="0" ptsTypes="AA">
                                      <p:cBhvr>
                                        <p:cTn id="21" dur="18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51" y="-1009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7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2.22222E-6 3.33333E-6 L -0.31511 -0.24375 " pathEditMode="relative" rAng="0" ptsTypes="AA">
                                      <p:cBhvr>
                                        <p:cTn id="28" dur="18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12199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nodeType="withEffect">
                                  <p:stCondLst>
                                    <p:cond delay="8600"/>
                                  </p:stCondLst>
                                  <p:childTnLst>
                                    <p:animMotion origin="layout" path="M 2.22222E-6 3.33333E-6 L -0.21285 -0.28565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42" y="-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C -0.11458 -2.59259E-6 -0.20833 0.07315 -0.20833 0.16343 C -0.20833 0.25371 -0.11458 0.32732 -2.5E-6 0.32732 C 0.11528 0.32732 0.20903 0.25371 0.20903 0.16343 C 0.20903 0.07315 0.11528 -2.59259E-6 -2.5E-6 -2.59259E-6 Z " pathEditMode="relative" rAng="0" ptsTypes="fffff">
                                      <p:cBhvr>
                                        <p:cTn id="40" dur="4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C\AppData\Local\Microsoft\Windows\Temporary Internet Files\Content.IE5\RAWZKWQN\MP9004275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1"/>
            <a:ext cx="9324528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38500">
            <a:off x="4760458" y="5672386"/>
            <a:ext cx="1827766" cy="862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9246">
            <a:off x="2432063" y="5485815"/>
            <a:ext cx="1923913" cy="1081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1037" flipH="1">
            <a:off x="6857871" y="5394738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32656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do řady nepatří ?</a:t>
            </a:r>
            <a:endParaRPr lang="cs-CZ" sz="32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5220072" y="2852936"/>
            <a:ext cx="1157309" cy="1040347"/>
            <a:chOff x="5220072" y="2852936"/>
            <a:chExt cx="1157309" cy="1040347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2852936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290039" y="3111499"/>
              <a:ext cx="91390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voda</a:t>
              </a:r>
              <a:endParaRPr lang="cs-CZ" sz="28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214891" y="2852936"/>
            <a:ext cx="1157309" cy="1040347"/>
            <a:chOff x="4139952" y="4250556"/>
            <a:chExt cx="1157309" cy="1040347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4250556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4217141" y="4509120"/>
              <a:ext cx="103560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vážka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220072" y="2852936"/>
            <a:ext cx="1157309" cy="1040347"/>
            <a:chOff x="6171926" y="4554957"/>
            <a:chExt cx="1157309" cy="1040347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1926" y="4554957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293627" y="4813520"/>
              <a:ext cx="8433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váza</a:t>
              </a:r>
              <a:endParaRPr lang="cs-CZ" sz="28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220072" y="2852936"/>
            <a:ext cx="1157309" cy="1040347"/>
            <a:chOff x="6743055" y="2712670"/>
            <a:chExt cx="1157309" cy="1040347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43055" y="2712670"/>
              <a:ext cx="1157309" cy="1040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6888387" y="3003301"/>
              <a:ext cx="8710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žába</a:t>
              </a:r>
              <a:endParaRPr lang="cs-CZ" sz="2800" b="1" dirty="0"/>
            </a:p>
          </p:txBody>
        </p:sp>
      </p:grpSp>
      <p:pic>
        <p:nvPicPr>
          <p:cNvPr id="21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44743" y="1857173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3365326"/>
            <a:ext cx="1971675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4766">
            <a:off x="-1462" y="5749907"/>
            <a:ext cx="1966024" cy="859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956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2.22222E-6 3.33333E-6 L -0.51997 -0.1597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07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6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6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42" presetClass="path" presetSubtype="0" accel="50000" decel="5000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3.05556E-6 3.33333E-6 L -0.41702 -0.20162 " pathEditMode="relative" rAng="0" ptsTypes="AA">
                                      <p:cBhvr>
                                        <p:cTn id="21" dur="18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51" y="-1009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7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2.22222E-6 3.33333E-6 L -0.31511 -0.24375 " pathEditMode="relative" rAng="0" ptsTypes="AA">
                                      <p:cBhvr>
                                        <p:cTn id="28" dur="18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12199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nodeType="withEffect">
                                  <p:stCondLst>
                                    <p:cond delay="8600"/>
                                  </p:stCondLst>
                                  <p:childTnLst>
                                    <p:animMotion origin="layout" path="M 2.22222E-6 3.33333E-6 L -0.21285 -0.28565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42" y="-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C -0.11458 -2.59259E-6 -0.20833 0.07315 -0.20833 0.16343 C -0.20833 0.25371 -0.11458 0.32732 -2.5E-6 0.32732 C 0.11528 0.32732 0.20903 0.25371 0.20903 0.16343 C 0.20903 0.07315 0.11528 -2.59259E-6 -2.5E-6 -2.59259E-6 Z " pathEditMode="relative" rAng="0" ptsTypes="fffff">
                                      <p:cBhvr>
                                        <p:cTn id="40" dur="4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C\AppData\Local\Microsoft\Windows\Temporary Internet Files\Content.IE5\RAWZKWQN\MP9004275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44624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097" y="5242360"/>
            <a:ext cx="1827766" cy="862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2343" y="1693837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3265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jaké písmeno rybičky zapomněly?</a:t>
            </a:r>
            <a:endParaRPr lang="cs-CZ" sz="3200" dirty="0"/>
          </a:p>
        </p:txBody>
      </p:sp>
      <p:pic>
        <p:nvPicPr>
          <p:cNvPr id="5" name="Picture 3" descr="C:\Users\1SLC\AppData\Local\Microsoft\Windows\Temporary Internet Files\Content.IE5\V2R2K64W\MP9004388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88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5959">
            <a:off x="1898921" y="4884861"/>
            <a:ext cx="3106806" cy="1737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5667">
            <a:off x="3770168" y="5352837"/>
            <a:ext cx="1923913" cy="1081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863" y="3279061"/>
            <a:ext cx="1971675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854170" y="5517232"/>
            <a:ext cx="775834" cy="769441"/>
            <a:chOff x="2854170" y="5517232"/>
            <a:chExt cx="775834" cy="769441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v</a:t>
              </a:r>
              <a:endParaRPr lang="cs-CZ" sz="44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887999" y="5513181"/>
            <a:ext cx="775834" cy="769441"/>
            <a:chOff x="2854170" y="5517232"/>
            <a:chExt cx="775834" cy="769441"/>
          </a:xfrm>
        </p:grpSpPr>
        <p:pic>
          <p:nvPicPr>
            <p:cNvPr id="29" name="Picture 3"/>
            <p:cNvPicPr>
              <a:picLocks noChangeAspect="1" noChangeArrowheads="1"/>
            </p:cNvPicPr>
            <p:nvPr/>
          </p:nvPicPr>
          <p:blipFill>
            <a:blip r:embed="rId1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í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835300" y="5539887"/>
            <a:ext cx="775834" cy="769441"/>
            <a:chOff x="2854170" y="5517232"/>
            <a:chExt cx="775834" cy="769441"/>
          </a:xfrm>
        </p:grpSpPr>
        <p:pic>
          <p:nvPicPr>
            <p:cNvPr id="32" name="Picture 3"/>
            <p:cNvPicPr>
              <a:picLocks noChangeAspect="1" noChangeArrowheads="1"/>
            </p:cNvPicPr>
            <p:nvPr/>
          </p:nvPicPr>
          <p:blipFill>
            <a:blip r:embed="rId1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o</a:t>
              </a: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835300" y="5526533"/>
            <a:ext cx="775834" cy="769441"/>
            <a:chOff x="2854170" y="5517232"/>
            <a:chExt cx="775834" cy="769441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1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k</a:t>
              </a: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2835300" y="5455315"/>
            <a:ext cx="775834" cy="769441"/>
            <a:chOff x="2854170" y="5517232"/>
            <a:chExt cx="775834" cy="769441"/>
          </a:xfrm>
        </p:grpSpPr>
        <p:pic>
          <p:nvPicPr>
            <p:cNvPr id="38" name="Picture 3"/>
            <p:cNvPicPr>
              <a:picLocks noChangeAspect="1" noChangeArrowheads="1"/>
            </p:cNvPicPr>
            <p:nvPr/>
          </p:nvPicPr>
          <p:blipFill>
            <a:blip r:embed="rId1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n</a:t>
              </a: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835300" y="5562542"/>
            <a:ext cx="775834" cy="769441"/>
            <a:chOff x="2854170" y="5517232"/>
            <a:chExt cx="775834" cy="769441"/>
          </a:xfrm>
        </p:grpSpPr>
        <p:pic>
          <p:nvPicPr>
            <p:cNvPr id="41" name="Picture 3"/>
            <p:cNvPicPr>
              <a:picLocks noChangeAspect="1" noChangeArrowheads="1"/>
            </p:cNvPicPr>
            <p:nvPr/>
          </p:nvPicPr>
          <p:blipFill>
            <a:blip r:embed="rId13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?</a:t>
              </a:r>
            </a:p>
          </p:txBody>
        </p:sp>
      </p:grpSp>
      <p:pic>
        <p:nvPicPr>
          <p:cNvPr id="43" name="Picture 2" descr="http://www.email.cz/getAttachment?session=V%D2w%C0%3A-%C3Q%0A%7C%03/%BBg%88%AB%A5%21%FB%D1%0Fp%B5K%D4%B5%82%F9.%D2%F5%A3%99%C5%AE%93%A5%7C%DD%1F%08%039-%D1%F0W%D3%038V%18%0F%7EPlwV%FA%15%89%9A%3A%2A%F5%1C9%01%11%B5%B3%06%E2p%08%C0%0E%40S%5D%E9%112L%AEn%7C%DB%85%C6%9Bx%A6%3D%E9q%98u%A0%C7%95%5B%B9%F4%24%E2%A9%18%A5%CB%1AM%A4%E0t%C5%A1%9D%BA%D6%18%97%E1%85%F2%B4%BE%B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9962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40106"/>
            <a:ext cx="1899703" cy="321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1SLC\AppData\Local\Microsoft\Windows\Temporary Internet Files\Content.IE5\P8HFUE5L\MP900390043[1].jpg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0905">
            <a:off x="-46829" y="4554358"/>
            <a:ext cx="2817661" cy="281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69973">
            <a:off x="822942" y="5803595"/>
            <a:ext cx="1966024" cy="859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1037" flipH="1">
            <a:off x="7154314" y="5514849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566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3.88889E-6 3.33333E-6 L -0.25607 -0.5599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12" y="-2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5.55556E-7 1.11111E-6 L -0.17535 -0.5634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67" y="-2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5.55556E-7 3.7037E-7 L -0.09653 -0.56667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26" y="-2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5.55556E-7 1.11111E-6 L -0.02569 -0.5509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5" y="-2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77778E-7 -3.7037E-6 L 0.0474 -0.55949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1" y="-2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5.55556E-7 4.44444E-6 L 0.13177 -0.5613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80" y="-28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7 0.00185 C -0.11945 0.00185 -0.2132 0.075 -0.2132 0.16528 C -0.2132 0.25556 -0.11945 0.32917 -0.00487 0.32917 C 0.11042 0.32917 0.20417 0.25556 0.20417 0.16528 C 0.20417 0.075 0.11042 0.00185 -0.00487 0.00185 Z " pathEditMode="relative" rAng="0" ptsTypes="fffff">
                                      <p:cBhvr>
                                        <p:cTn id="68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C\AppData\Local\Microsoft\Windows\Temporary Internet Files\Content.IE5\RAWZKWQN\MP9004275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496" y="44624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374866"/>
            <a:ext cx="1827766" cy="862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2343" y="1693837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3265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jaké písmeno rybičky zapomněly?</a:t>
            </a:r>
            <a:endParaRPr lang="cs-CZ" sz="3200" dirty="0"/>
          </a:p>
        </p:txBody>
      </p:sp>
      <p:pic>
        <p:nvPicPr>
          <p:cNvPr id="3" name="Picture 2" descr="C:\Users\1SLC\AppData\Local\Microsoft\Windows\Temporary Internet Files\Content.IE5\P8HFUE5L\MP900390043[1].jp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0905">
            <a:off x="-207298" y="4482350"/>
            <a:ext cx="2817661" cy="281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1SLC\AppData\Local\Microsoft\Windows\Temporary Internet Files\Content.IE5\V2R2K64W\MP90043880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88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5959">
            <a:off x="1841083" y="5011844"/>
            <a:ext cx="3106806" cy="1737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5667">
            <a:off x="3687243" y="5521312"/>
            <a:ext cx="1923913" cy="1081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53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69973">
            <a:off x="845036" y="5568342"/>
            <a:ext cx="1966024" cy="859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22238"/>
            <a:ext cx="1971675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1037" flipH="1">
            <a:off x="7011860" y="5586857"/>
            <a:ext cx="1818585" cy="1286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854170" y="5517232"/>
            <a:ext cx="775834" cy="769441"/>
            <a:chOff x="2854170" y="5517232"/>
            <a:chExt cx="775834" cy="769441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L</a:t>
              </a: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860062" y="5467871"/>
            <a:ext cx="775834" cy="769441"/>
            <a:chOff x="2854170" y="5517232"/>
            <a:chExt cx="775834" cy="769441"/>
          </a:xfrm>
        </p:grpSpPr>
        <p:pic>
          <p:nvPicPr>
            <p:cNvPr id="29" name="Picture 3"/>
            <p:cNvPicPr>
              <a:picLocks noChangeAspect="1" noChangeArrowheads="1"/>
            </p:cNvPicPr>
            <p:nvPr/>
          </p:nvPicPr>
          <p:blipFill>
            <a:blip r:embed="rId1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Í</a:t>
              </a:r>
              <a:endParaRPr lang="cs-CZ" sz="44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860062" y="5539879"/>
            <a:ext cx="775834" cy="769441"/>
            <a:chOff x="2854170" y="5517232"/>
            <a:chExt cx="775834" cy="769441"/>
          </a:xfrm>
        </p:grpSpPr>
        <p:pic>
          <p:nvPicPr>
            <p:cNvPr id="32" name="Picture 3"/>
            <p:cNvPicPr>
              <a:picLocks noChangeAspect="1" noChangeArrowheads="1"/>
            </p:cNvPicPr>
            <p:nvPr/>
          </p:nvPicPr>
          <p:blipFill>
            <a:blip r:embed="rId1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E</a:t>
              </a: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867114" y="5517232"/>
            <a:ext cx="775834" cy="769441"/>
            <a:chOff x="2854170" y="5517232"/>
            <a:chExt cx="775834" cy="769441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1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89248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N</a:t>
              </a: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2887999" y="5445224"/>
            <a:ext cx="775834" cy="769441"/>
            <a:chOff x="2854170" y="6115943"/>
            <a:chExt cx="775834" cy="769441"/>
          </a:xfrm>
        </p:grpSpPr>
        <p:pic>
          <p:nvPicPr>
            <p:cNvPr id="38" name="Picture 3"/>
            <p:cNvPicPr>
              <a:picLocks noChangeAspect="1" noChangeArrowheads="1"/>
            </p:cNvPicPr>
            <p:nvPr/>
          </p:nvPicPr>
          <p:blipFill>
            <a:blip r:embed="rId1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6177868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2981932" y="6115943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N</a:t>
              </a: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835300" y="5445224"/>
            <a:ext cx="775834" cy="769441"/>
            <a:chOff x="2854170" y="5517232"/>
            <a:chExt cx="775834" cy="769441"/>
          </a:xfrm>
        </p:grpSpPr>
        <p:pic>
          <p:nvPicPr>
            <p:cNvPr id="41" name="Picture 3"/>
            <p:cNvPicPr>
              <a:picLocks noChangeAspect="1" noChangeArrowheads="1"/>
            </p:cNvPicPr>
            <p:nvPr/>
          </p:nvPicPr>
          <p:blipFill>
            <a:blip r:embed="rId1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97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4170" y="5539887"/>
              <a:ext cx="775834" cy="697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3027084" y="5517232"/>
              <a:ext cx="4441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?</a:t>
              </a:r>
            </a:p>
          </p:txBody>
        </p:sp>
      </p:grpSp>
      <p:pic>
        <p:nvPicPr>
          <p:cNvPr id="8" name="Picture 3" descr="C:\Users\1SLC\AppData\Local\Microsoft\Windows\Temporary Internet Files\Content.IE5\RAWZKWQN\MC900436885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724" y="279462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200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0382 -0.00648 L -0.25225 -0.566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12" y="-2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1.66667E-6 -0.01042 L -0.17535 -0.5738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67" y="-2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0156 0.00694 L -0.09496 -0.55972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26" y="-2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77778E-6 2.22222E-6 L -0.01563 -0.5564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1" y="-2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0156 -0.00671 L 0.06441 -0.55903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-27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2.77778E-6 -0.01389 L 0.14184 -0.5703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-2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7 0.00185 C -0.11945 0.00185 -0.2132 0.075 -0.2132 0.16528 C -0.2132 0.25556 -0.11945 0.32917 -0.00487 0.32917 C 0.11042 0.32917 0.20417 0.25556 0.20417 0.16528 C 0.20417 0.075 0.11042 0.00185 -0.00487 0.00185 Z " pathEditMode="relative" rAng="0" ptsTypes="fffff">
                                      <p:cBhvr>
                                        <p:cTn id="68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123</Words>
  <Application>Microsoft Office PowerPoint</Application>
  <PresentationFormat>Předvádění na obrazovce (4:3)</PresentationFormat>
  <Paragraphs>40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24</cp:revision>
  <dcterms:created xsi:type="dcterms:W3CDTF">2012-02-13T20:31:05Z</dcterms:created>
  <dcterms:modified xsi:type="dcterms:W3CDTF">2012-03-12T14:08:50Z</dcterms:modified>
</cp:coreProperties>
</file>