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4" r:id="rId2"/>
    <p:sldId id="256" r:id="rId3"/>
    <p:sldId id="257" r:id="rId4"/>
    <p:sldId id="263" r:id="rId5"/>
    <p:sldId id="260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61" autoAdjust="0"/>
  </p:normalViewPr>
  <p:slideViewPr>
    <p:cSldViewPr>
      <p:cViewPr>
        <p:scale>
          <a:sx n="66" d="100"/>
          <a:sy n="66" d="100"/>
        </p:scale>
        <p:origin x="-1506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698D4-1460-4AB4-BE9B-C297A3867E2F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A74DA-325C-412F-968C-87492972A13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698D4-1460-4AB4-BE9B-C297A3867E2F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A74DA-325C-412F-968C-87492972A13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698D4-1460-4AB4-BE9B-C297A3867E2F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A74DA-325C-412F-968C-87492972A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698D4-1460-4AB4-BE9B-C297A3867E2F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A74DA-325C-412F-968C-87492972A13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698D4-1460-4AB4-BE9B-C297A3867E2F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A74DA-325C-412F-968C-87492972A13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698D4-1460-4AB4-BE9B-C297A3867E2F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A74DA-325C-412F-968C-87492972A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698D4-1460-4AB4-BE9B-C297A3867E2F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A74DA-325C-412F-968C-87492972A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698D4-1460-4AB4-BE9B-C297A3867E2F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A74DA-325C-412F-968C-87492972A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698D4-1460-4AB4-BE9B-C297A3867E2F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A74DA-325C-412F-968C-87492972A13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698D4-1460-4AB4-BE9B-C297A3867E2F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A74DA-325C-412F-968C-87492972A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698D4-1460-4AB4-BE9B-C297A3867E2F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A74DA-325C-412F-968C-87492972A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D3698D4-1460-4AB4-BE9B-C297A3867E2F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68A74DA-325C-412F-968C-87492972A13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:\Users\Lenička\Desktop\SPořilov\logo.jpg"/>
          <p:cNvPicPr>
            <a:picLocks noGrp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836712"/>
            <a:ext cx="5744095" cy="140900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4"/>
          <p:cNvSpPr txBox="1">
            <a:spLocks noGrp="1"/>
          </p:cNvSpPr>
          <p:nvPr>
            <p:ph type="title"/>
          </p:nvPr>
        </p:nvSpPr>
        <p:spPr>
          <a:xfrm>
            <a:off x="467545" y="2924174"/>
            <a:ext cx="737629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1800" dirty="0" smtClean="0"/>
              <a:t>NÁZEV ŠKOLY: ZŠ PARDUBICE - SPOŘILOV</a:t>
            </a:r>
          </a:p>
          <a:p>
            <a:pPr algn="l"/>
            <a:r>
              <a:rPr lang="cs-CZ" sz="1800" dirty="0" smtClean="0"/>
              <a:t>AUTOR: MGR. LENKA POZDĚNOVÁ</a:t>
            </a:r>
          </a:p>
          <a:p>
            <a:pPr algn="l"/>
            <a:r>
              <a:rPr lang="cs-CZ" sz="1800" dirty="0" smtClean="0"/>
              <a:t>NÁZEV: VY_32_INOVACE_VLASTIVĚDA  5. ROČNÍK_4.ŽIVOT NA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      </a:t>
            </a:r>
            <a:r>
              <a:rPr lang="cs-CZ" sz="1800" dirty="0" smtClean="0"/>
              <a:t>  VESNICI </a:t>
            </a:r>
            <a:r>
              <a:rPr lang="cs-CZ" sz="1800" dirty="0" smtClean="0"/>
              <a:t>V 18. STOLETÍ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TÉMA:ŽIVOT NA VESNICI V 18. </a:t>
            </a:r>
            <a:r>
              <a:rPr lang="cs-CZ" sz="1800" dirty="0" smtClean="0"/>
              <a:t>STOLETÍ</a:t>
            </a:r>
          </a:p>
          <a:p>
            <a:pPr algn="l"/>
            <a:r>
              <a:rPr lang="cs-CZ" sz="1800" dirty="0" smtClean="0"/>
              <a:t>ČÍSLO </a:t>
            </a:r>
            <a:r>
              <a:rPr lang="cs-CZ" sz="1800" dirty="0"/>
              <a:t>PROJEKTU</a:t>
            </a:r>
            <a:r>
              <a:rPr lang="cs-CZ" sz="1800" dirty="0" smtClean="0"/>
              <a:t>: CZ.1.07/1.4.00/21.2349</a:t>
            </a:r>
            <a:endParaRPr lang="cs-CZ" sz="1800" dirty="0"/>
          </a:p>
          <a:p>
            <a:pPr algn="l"/>
            <a:endParaRPr lang="cs-CZ" sz="1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157192"/>
            <a:ext cx="7704856" cy="147732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ANOTACE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DIDAKTICKÝ UČEBNÍ MATERIÁL DĚTEM POMŮŽE POCHOPIT SMYSL LIDOVÝCH ZVYKŮ A OBYČEJŮ.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SEZNÁMÍ SE S PŘÁSTKAMI A SE STAVĚNÍM BETLÉMŮ.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0621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492896"/>
            <a:ext cx="6203380" cy="1656184"/>
          </a:xfrm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Zvyky a obyčeje našich předků.</a:t>
            </a:r>
            <a:endParaRPr lang="cs-CZ" sz="4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470025"/>
          </a:xfrm>
        </p:spPr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Život na vesnici </a:t>
            </a:r>
            <a:b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 18. století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0393" y="4509120"/>
            <a:ext cx="7632848" cy="107721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Tě napadne, když se řekne LIDOVÉ  ZVYKY A OBYČEJE?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0314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179512" y="548680"/>
            <a:ext cx="4464495" cy="1800200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indent="0" algn="ctr">
              <a:buNone/>
            </a:pPr>
            <a:r>
              <a:rPr lang="cs-CZ" sz="28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Slovo přástky je odvozeno od slova příst.</a:t>
            </a:r>
            <a:endParaRPr lang="cs-CZ" sz="28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32997" y="3067799"/>
            <a:ext cx="6659178" cy="720080"/>
          </a:xfrm>
        </p:spPr>
        <p:txBody>
          <a:bodyPr>
            <a:normAutofit lnSpcReduction="1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45720" indent="0">
              <a:buNone/>
            </a:pPr>
            <a:r>
              <a:rPr lang="cs-CZ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 době dlouhých zimních večerů  chodily ženy na             .</a:t>
            </a:r>
            <a:endParaRPr lang="cs-CZ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4282918" y="548680"/>
            <a:ext cx="4217850" cy="2160240"/>
          </a:xfrm>
          <a:prstGeom prst="wedgeEllipseCallout">
            <a:avLst>
              <a:gd name="adj1" fmla="val -65330"/>
              <a:gd name="adj2" fmla="val 179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Víš, od jakého slova je odvozeno slovo </a:t>
            </a:r>
            <a:r>
              <a:rPr lang="cs-CZ" sz="32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přástky?</a:t>
            </a:r>
            <a:endParaRPr lang="cs-CZ" sz="32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342128"/>
            <a:ext cx="1152128" cy="43088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2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cs-CZ" sz="2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řástky</a:t>
            </a:r>
            <a:endParaRPr lang="cs-CZ" sz="2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67439" y="3831439"/>
            <a:ext cx="6624736" cy="43088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2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Předly na                     . </a:t>
            </a:r>
            <a:endParaRPr lang="cs-CZ" sz="22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67744" y="3831439"/>
            <a:ext cx="1849196" cy="43088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kolovrátcích</a:t>
            </a:r>
            <a:endParaRPr lang="cs-CZ" sz="2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67439" y="4401978"/>
            <a:ext cx="7530218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2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Při této činnosti si ženy a dívky vyprávěly pohádky, pověsti, zpívaly písničky a předávaly si zvyky. Tímto způsobem se uchovávala                            . </a:t>
            </a:r>
            <a:endParaRPr lang="cs-CZ" sz="22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79807" y="5079087"/>
            <a:ext cx="2420856" cy="43088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lidová slovesnost</a:t>
            </a:r>
            <a:endParaRPr lang="cs-CZ" sz="2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5733256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Doplň vhodná slova do mezer: lidová slovesnost, kolovrátcích, přástky.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79881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ný popisek 4"/>
          <p:cNvSpPr/>
          <p:nvPr/>
        </p:nvSpPr>
        <p:spPr>
          <a:xfrm>
            <a:off x="5220072" y="1484784"/>
            <a:ext cx="3497510" cy="2844896"/>
          </a:xfrm>
          <a:prstGeom prst="wedgeEllipseCallout">
            <a:avLst>
              <a:gd name="adj1" fmla="val -58542"/>
              <a:gd name="adj2" fmla="val 20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Víš, jak kolovrátek vypadal?</a:t>
            </a:r>
            <a:endParaRPr lang="cs-CZ" sz="32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640" y="476672"/>
            <a:ext cx="4055384" cy="628830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953522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780928" y="404664"/>
            <a:ext cx="6512511" cy="1143000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Betlém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6" name="Zástupný symbol pro obsah 15"/>
          <p:cNvSpPr>
            <a:spLocks noGrp="1"/>
          </p:cNvSpPr>
          <p:nvPr>
            <p:ph sz="quarter" idx="13"/>
          </p:nvPr>
        </p:nvSpPr>
        <p:spPr>
          <a:xfrm>
            <a:off x="297023" y="1772816"/>
            <a:ext cx="7947385" cy="2232248"/>
          </a:xfrm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45720" indent="0">
              <a:buNone/>
            </a:pPr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Na podzim a v zimě se brzy stmívá. Večer se lidé věnovali nejenom výrobě drobného nářadí, hraček pro děti, ale i </a:t>
            </a:r>
            <a:r>
              <a:rPr lang="cs-CZ" sz="2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TVORBĚ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BETLÉMŮ</a:t>
            </a:r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zvláště v těch nejchudších oblastech. Při vánočních jarmarcích betlémové figurky i prodávali.</a:t>
            </a:r>
          </a:p>
          <a:p>
            <a:pPr marL="45720" indent="0">
              <a:buNone/>
            </a:pPr>
            <a:endParaRPr lang="cs-CZ" sz="2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marL="45720" indent="0">
              <a:buNone/>
            </a:pPr>
            <a:endParaRPr lang="cs-CZ" sz="2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4149080"/>
            <a:ext cx="7776864" cy="193899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 souvislosti s reformami </a:t>
            </a:r>
            <a:r>
              <a:rPr lang="cs-CZ" sz="2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josefa</a:t>
            </a:r>
            <a:r>
              <a:rPr lang="cs-CZ" sz="2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2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ii</a:t>
            </a:r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. po roce 1780 došlo k zákazu stavění jesliček v kostelích. Lidem se zákaz nelíbil, tak si začali stavět jesličky doma a tím se ze stavění jesliček stal lidový obyčej.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731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684584" y="980728"/>
            <a:ext cx="9649072" cy="2515716"/>
          </a:xfrm>
        </p:spPr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 v betlémě nesmí chybět?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2368" b="100000" l="10876" r="906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4993" y="210017"/>
            <a:ext cx="6453551" cy="6647983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75493" l="0" r="772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95" y="1996413"/>
            <a:ext cx="3569973" cy="542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5939406"/>
            <a:ext cx="60486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Soukromý betlém paní Merglové ze Střížova u Chotěboře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48365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692696"/>
            <a:ext cx="6048672" cy="537240"/>
          </a:xfrm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Svatá rodina.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2981" y="1568601"/>
            <a:ext cx="5851290" cy="107721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Pastýři s ovečkami.</a:t>
            </a:r>
          </a:p>
          <a:p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088" y="2353432"/>
            <a:ext cx="8443578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Andělé zvěstující Ježíšovo narození. 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6341" y="3253930"/>
            <a:ext cx="793952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Tři králové přinášející vzácné dary.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2981" y="4221088"/>
            <a:ext cx="8443578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Sedláci, selky, řemeslníci a zejména chudí lidé, kteří spěchají čímkoli obdarovat Ježíška.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858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731520"/>
            <a:ext cx="6572200" cy="753264"/>
          </a:xfrm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Citace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772816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4. 4. 2005 [cit. 2011-11-10]. Soubor:56-Baud-Jeune_fille_au_rouet-vers_1910.JPG. Dostupné z WWW: &lt;http://cs.wikipedia.org/wiki/Soubor:56-Baud-Jeune_fille_au_rouet-vers_1910.JPG&gt;.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3140968"/>
            <a:ext cx="8136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Fotografie betlémů – s laskavým svolením paní Merglové ze Střížova </a:t>
            </a:r>
          </a:p>
          <a:p>
            <a:r>
              <a:rPr lang="cs-CZ" dirty="0" smtClean="0"/>
              <a:t>u Chotěboře </a:t>
            </a:r>
          </a:p>
        </p:txBody>
      </p:sp>
    </p:spTree>
    <p:extLst>
      <p:ext uri="{BB962C8B-B14F-4D97-AF65-F5344CB8AC3E}">
        <p14:creationId xmlns:p14="http://schemas.microsoft.com/office/powerpoint/2010/main" val="489850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686</TotalTime>
  <Words>286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NÁZEV ŠKOLY: ZŠ PARDUBICE - SPOŘILOV AUTOR: MGR. LENKA POZDĚNOVÁ NÁZEV: VY_32_INOVACE_VLASTIVĚDA  5. ROČNÍK_4.ŽIVOT NA              VESNICI V 18. STOLETÍ TÉMA:ŽIVOT NA VESNICI V 18. STOLETÍ ČÍSLO PROJEKTU: CZ.1.07/1.4.00/21.2349 </vt:lpstr>
      <vt:lpstr>Život na vesnici  v 18. století</vt:lpstr>
      <vt:lpstr>Slovo přástky je odvozeno od slova příst.</vt:lpstr>
      <vt:lpstr>Prezentace aplikace PowerPoint</vt:lpstr>
      <vt:lpstr>Betlém</vt:lpstr>
      <vt:lpstr>Co v betlémě nesmí chybět?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 na vesnici</dc:title>
  <dc:creator>Lenka</dc:creator>
  <cp:lastModifiedBy>Lenka</cp:lastModifiedBy>
  <cp:revision>90</cp:revision>
  <dcterms:created xsi:type="dcterms:W3CDTF">2011-10-16T19:34:11Z</dcterms:created>
  <dcterms:modified xsi:type="dcterms:W3CDTF">2011-12-31T18:56:54Z</dcterms:modified>
</cp:coreProperties>
</file>