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6" r:id="rId2"/>
    <p:sldId id="260" r:id="rId3"/>
    <p:sldId id="257" r:id="rId4"/>
    <p:sldId id="261" r:id="rId5"/>
    <p:sldId id="262" r:id="rId6"/>
    <p:sldId id="258" r:id="rId7"/>
    <p:sldId id="259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E1EE5B-33C3-4205-87E3-D5100195759A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5AC5D0-758C-44D2-83F5-B1627D2114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2342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5AC5D0-758C-44D2-83F5-B1627D21146C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64986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85D20-D32E-489F-8CC9-8AA0F777B061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B1F19-5332-4CAD-AD7B-D42CD83D39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85D20-D32E-489F-8CC9-8AA0F777B061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B1F19-5332-4CAD-AD7B-D42CD83D39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85D20-D32E-489F-8CC9-8AA0F777B061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B1F19-5332-4CAD-AD7B-D42CD83D39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85D20-D32E-489F-8CC9-8AA0F777B061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B1F19-5332-4CAD-AD7B-D42CD83D39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85D20-D32E-489F-8CC9-8AA0F777B061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B1F19-5332-4CAD-AD7B-D42CD83D39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85D20-D32E-489F-8CC9-8AA0F777B061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B1F19-5332-4CAD-AD7B-D42CD83D39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85D20-D32E-489F-8CC9-8AA0F777B061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B1F19-5332-4CAD-AD7B-D42CD83D39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85D20-D32E-489F-8CC9-8AA0F777B061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B1F19-5332-4CAD-AD7B-D42CD83D39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85D20-D32E-489F-8CC9-8AA0F777B061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B1F19-5332-4CAD-AD7B-D42CD83D392B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85D20-D32E-489F-8CC9-8AA0F777B061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B1F19-5332-4CAD-AD7B-D42CD83D39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85D20-D32E-489F-8CC9-8AA0F777B061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B1F19-5332-4CAD-AD7B-D42CD83D39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F85D20-D32E-489F-8CC9-8AA0F777B061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4B1F19-5332-4CAD-AD7B-D42CD83D392B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450" y="692696"/>
            <a:ext cx="5753100" cy="14097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323528" y="3068960"/>
            <a:ext cx="91440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NÁZEV ŠKOLY: ZŠ PARDUBICE - SPOŘILOV</a:t>
            </a:r>
          </a:p>
          <a:p>
            <a:r>
              <a:rPr lang="cs-CZ" sz="2000" dirty="0" smtClean="0"/>
              <a:t>AUTOR: MGR. LENKA POZDĚNOVÁ</a:t>
            </a:r>
          </a:p>
          <a:p>
            <a:r>
              <a:rPr lang="cs-CZ" sz="2000" dirty="0" smtClean="0"/>
              <a:t>NÁZEV: VY_32_INOVACE_VLASTIVĚDA 5.ROČNÍK_5.ZEMĚDĚLSTVÍ</a:t>
            </a:r>
            <a:r>
              <a:rPr lang="cs-CZ" sz="2000" smtClean="0"/>
              <a:t>	</a:t>
            </a:r>
            <a:r>
              <a:rPr lang="cs-CZ" sz="2000" smtClean="0"/>
              <a:t>  V </a:t>
            </a:r>
            <a:r>
              <a:rPr lang="cs-CZ" sz="2000" dirty="0" smtClean="0"/>
              <a:t>18. STOLETÍ</a:t>
            </a:r>
          </a:p>
          <a:p>
            <a:r>
              <a:rPr lang="cs-CZ" sz="2000" dirty="0" smtClean="0"/>
              <a:t>TÉMA: ZEMĚDĚLSTVÍ V 18. STOLETÍ</a:t>
            </a:r>
          </a:p>
          <a:p>
            <a:r>
              <a:rPr lang="cs-CZ" sz="2000" dirty="0" smtClean="0"/>
              <a:t>ČÍSLO PROJEKTU: CZ.1.07/1.4.00/21.2349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203905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496944" cy="4752528"/>
          </a:xfrm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Anotace</a:t>
            </a:r>
            <a:r>
              <a:rPr lang="cs-CZ" sz="40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/>
            </a:r>
            <a:br>
              <a:rPr lang="cs-CZ" sz="40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b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Tento digitální učební materiál je zaměřen na seznámení dětí se zemědělstvím</a:t>
            </a:r>
            <a:b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 18. století. </a:t>
            </a:r>
            <a:endParaRPr lang="cs-CZ" sz="4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3284984"/>
            <a:ext cx="6514885" cy="2573814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2009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Zemědělství v 18.století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060848"/>
            <a:ext cx="7053104" cy="144016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/>
              <a:t>Na počátku vlády Marie Terezie se hospodařilo pomocí tradičních postupů. Později se hospodáři snažili zvýšit výnosy v zemědělství z důvodu zvýšené poptávky po potravinách.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4581128"/>
            <a:ext cx="68407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Pole začali hnojit pomocí kravského hnoje.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08127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04664"/>
            <a:ext cx="7125113" cy="924475"/>
          </a:xfrm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Začaly se pěstovat nové plodiny.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3436999" y="1110815"/>
            <a:ext cx="3168351" cy="1944216"/>
          </a:xfrm>
          <a:prstGeom prst="wedgeEllipseCallout">
            <a:avLst>
              <a:gd name="adj1" fmla="val -17904"/>
              <a:gd name="adj2" fmla="val 4529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Poznáš některé?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624433"/>
            <a:ext cx="1476375" cy="252412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1175" y="4200590"/>
            <a:ext cx="1207008" cy="182575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3" y="3024974"/>
            <a:ext cx="2160240" cy="2995332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5021175" y="5998095"/>
            <a:ext cx="1892053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Cukrová řepa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55576" y="4153308"/>
            <a:ext cx="2705011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Krmná řepa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5589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780928"/>
            <a:ext cx="1512168" cy="2268252"/>
          </a:xfrm>
        </p:spPr>
      </p:pic>
      <p:sp>
        <p:nvSpPr>
          <p:cNvPr id="4" name="Oválný popisek 3"/>
          <p:cNvSpPr/>
          <p:nvPr/>
        </p:nvSpPr>
        <p:spPr>
          <a:xfrm>
            <a:off x="2555776" y="548680"/>
            <a:ext cx="3218656" cy="1800200"/>
          </a:xfrm>
          <a:prstGeom prst="wedgeEllipseCallout">
            <a:avLst>
              <a:gd name="adj1" fmla="val -15237"/>
              <a:gd name="adj2" fmla="val 3995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Poznáš další?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4941168"/>
            <a:ext cx="2592288" cy="1728732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755576" y="2420888"/>
            <a:ext cx="2160240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Lilek brambor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00250" y="3988417"/>
            <a:ext cx="1944216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Jetel luční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48064" y="6278540"/>
            <a:ext cx="2223668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Tolice vojtěška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0250" y="1844824"/>
            <a:ext cx="1635126" cy="21435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99230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Používala se nejčastěji tato zemědělská náčiní: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6093296"/>
            <a:ext cx="7776864" cy="646331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Dále se používaly různé secí stroje (např. </a:t>
            </a:r>
            <a:r>
              <a:rPr lang="cs-CZ" dirty="0"/>
              <a:t>s</a:t>
            </a:r>
            <a:r>
              <a:rPr lang="cs-CZ" dirty="0" smtClean="0"/>
              <a:t>ecí stroj anglického typu, potažní řádkový secí stroj).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883689"/>
            <a:ext cx="7776864" cy="646331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Hák byl nedokonalá forma pluhu, který pouze půdu kypřil, ale nepřevracel.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9080" y="2636912"/>
            <a:ext cx="4345839" cy="3202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206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700808"/>
            <a:ext cx="7090946" cy="10801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1.Proč se hospodáři snažili zvýšit výnosy v zemědělství?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3068960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 Které plodiny se v 18. století začaly pěstovat?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08301" y="4158372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 Jaké hnojivo se v této době používalo?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66722" y="5301208"/>
            <a:ext cx="7324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 Pomocí jakého zemědělského náčiní se obdělávala pole?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1118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7125113" cy="924475"/>
          </a:xfrm>
        </p:spPr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1543" y="692696"/>
            <a:ext cx="9641517" cy="14401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i="1" dirty="0"/>
              <a:t>Cs.wikipedia.org</a:t>
            </a:r>
            <a:r>
              <a:rPr lang="cs-CZ" sz="1400" dirty="0"/>
              <a:t> [online]. 10. 10. 2011 [cit. 2011-11-05]. </a:t>
            </a:r>
            <a:r>
              <a:rPr lang="cs-CZ" sz="1400" dirty="0" err="1"/>
              <a:t>Jetel_luční</a:t>
            </a:r>
            <a:r>
              <a:rPr lang="cs-CZ" sz="1400" dirty="0"/>
              <a:t>. Dostupné z WWW: &lt;http://cs.wikipedia.org/wiki/Jetel_lu%C4%8Dn%C3%AD&gt;.</a:t>
            </a:r>
          </a:p>
        </p:txBody>
      </p:sp>
      <p:sp>
        <p:nvSpPr>
          <p:cNvPr id="4" name="Obdélník 3"/>
          <p:cNvSpPr/>
          <p:nvPr/>
        </p:nvSpPr>
        <p:spPr>
          <a:xfrm>
            <a:off x="468820" y="1772816"/>
            <a:ext cx="856767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i="1" dirty="0"/>
              <a:t>Cs.wikipedia.org</a:t>
            </a:r>
            <a:r>
              <a:rPr lang="cs-CZ" sz="1400" dirty="0"/>
              <a:t> [online]. 31. 5. 2009 [cit. 2011-11-05]. </a:t>
            </a:r>
            <a:r>
              <a:rPr lang="cs-CZ" sz="1400" dirty="0" err="1"/>
              <a:t>Tolice_vojtěška</a:t>
            </a:r>
            <a:r>
              <a:rPr lang="cs-CZ" sz="1400" dirty="0"/>
              <a:t>. Dostupné z WWW: &lt;http://cs.wikipedia.org/wiki/Tolice_vojt%C4%9B%C5%A1ka&gt;.</a:t>
            </a:r>
          </a:p>
        </p:txBody>
      </p:sp>
      <p:sp>
        <p:nvSpPr>
          <p:cNvPr id="5" name="Obdélník 4"/>
          <p:cNvSpPr/>
          <p:nvPr/>
        </p:nvSpPr>
        <p:spPr>
          <a:xfrm>
            <a:off x="468820" y="2384634"/>
            <a:ext cx="924473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i="1" dirty="0"/>
              <a:t>Cs.wikipedia.org</a:t>
            </a:r>
            <a:r>
              <a:rPr lang="cs-CZ" sz="1400" dirty="0"/>
              <a:t> [online]. 7. 12. 2004 [cit. 2011-11-05]. </a:t>
            </a:r>
            <a:r>
              <a:rPr lang="cs-CZ" sz="1400" dirty="0" err="1"/>
              <a:t>Lilek_brambor</a:t>
            </a:r>
            <a:r>
              <a:rPr lang="cs-CZ" sz="1400" dirty="0"/>
              <a:t>. Dostupné z WWW: &lt;http://cs.wikipedia.org/wiki/</a:t>
            </a:r>
            <a:r>
              <a:rPr lang="cs-CZ" sz="1400" dirty="0" err="1"/>
              <a:t>Lilek_brambor</a:t>
            </a:r>
            <a:r>
              <a:rPr lang="cs-CZ" sz="1400" dirty="0"/>
              <a:t>&gt;.</a:t>
            </a:r>
          </a:p>
        </p:txBody>
      </p:sp>
      <p:sp>
        <p:nvSpPr>
          <p:cNvPr id="6" name="Obdélník 5"/>
          <p:cNvSpPr/>
          <p:nvPr/>
        </p:nvSpPr>
        <p:spPr>
          <a:xfrm>
            <a:off x="521916" y="2921150"/>
            <a:ext cx="899844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i="1" dirty="0"/>
              <a:t>Cs.wikipedia.org</a:t>
            </a:r>
            <a:r>
              <a:rPr lang="cs-CZ" sz="1400" dirty="0"/>
              <a:t> [online]. 23. 1. 2007 [cit. 2011-11-05]. /</a:t>
            </a:r>
            <a:r>
              <a:rPr lang="cs-CZ" sz="1400" dirty="0" err="1"/>
              <a:t>Cukrová_řepa</a:t>
            </a:r>
            <a:r>
              <a:rPr lang="cs-CZ" sz="1400" dirty="0"/>
              <a:t>. Dostupné z WWW: &lt;http://cs.wikipedia.org/wiki/Cukrov%C3%A1_%C5%99epa&gt;.</a:t>
            </a:r>
          </a:p>
        </p:txBody>
      </p:sp>
      <p:sp>
        <p:nvSpPr>
          <p:cNvPr id="7" name="Obdélník 6"/>
          <p:cNvSpPr/>
          <p:nvPr/>
        </p:nvSpPr>
        <p:spPr>
          <a:xfrm>
            <a:off x="468820" y="3475235"/>
            <a:ext cx="856767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i="1" dirty="0"/>
              <a:t>Cs.wikipedia.org</a:t>
            </a:r>
            <a:r>
              <a:rPr lang="cs-CZ" sz="1400" dirty="0"/>
              <a:t> [online]. 21. září 2005 [cit. 2011-11-05]. Zuckerrübe.jpg. Dostupné z WWW: &lt;http://cs.wikipedia.org/wiki/Soubor:Zuckerr%C3%BCbe.jpg&gt;.</a:t>
            </a:r>
          </a:p>
        </p:txBody>
      </p:sp>
      <p:sp>
        <p:nvSpPr>
          <p:cNvPr id="8" name="Obdélník 7"/>
          <p:cNvSpPr/>
          <p:nvPr/>
        </p:nvSpPr>
        <p:spPr>
          <a:xfrm>
            <a:off x="468820" y="4149080"/>
            <a:ext cx="853883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i="1" dirty="0"/>
              <a:t>Semena-osiva.cz</a:t>
            </a:r>
            <a:r>
              <a:rPr lang="cs-CZ" sz="1400" dirty="0"/>
              <a:t> [online]. 2009 [cit. 2011-11-05]. </a:t>
            </a:r>
            <a:r>
              <a:rPr lang="cs-CZ" sz="1400" dirty="0" err="1"/>
              <a:t>Krmnarepa</a:t>
            </a:r>
            <a:r>
              <a:rPr lang="cs-CZ" sz="1400" dirty="0"/>
              <a:t>. Dostupné z WWW: &lt;http://www.semena-osiva.cz/zelenina/</a:t>
            </a:r>
            <a:r>
              <a:rPr lang="cs-CZ" sz="1400" dirty="0" err="1"/>
              <a:t>cervenarepa</a:t>
            </a:r>
            <a:r>
              <a:rPr lang="cs-CZ" sz="1400" dirty="0"/>
              <a:t>/krmnarepa.html&gt;.</a:t>
            </a:r>
          </a:p>
        </p:txBody>
      </p:sp>
      <p:sp>
        <p:nvSpPr>
          <p:cNvPr id="9" name="Obdélník 8"/>
          <p:cNvSpPr/>
          <p:nvPr/>
        </p:nvSpPr>
        <p:spPr>
          <a:xfrm>
            <a:off x="521916" y="4869160"/>
            <a:ext cx="829855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i="1" dirty="0"/>
              <a:t>Malý Ottův slovník naučný</a:t>
            </a:r>
            <a:r>
              <a:rPr lang="cs-CZ" sz="1400" dirty="0"/>
              <a:t>. Praha : Nakladatelství J. Otty v Praze, 1905. Nad Hájem - </a:t>
            </a:r>
            <a:r>
              <a:rPr lang="cs-CZ" sz="1400" dirty="0" err="1"/>
              <a:t>Halcesa</a:t>
            </a:r>
            <a:r>
              <a:rPr lang="cs-CZ" sz="1400" dirty="0"/>
              <a:t>, s. 829.</a:t>
            </a:r>
          </a:p>
        </p:txBody>
      </p:sp>
    </p:spTree>
    <p:extLst>
      <p:ext uri="{BB962C8B-B14F-4D97-AF65-F5344CB8AC3E}">
        <p14:creationId xmlns:p14="http://schemas.microsoft.com/office/powerpoint/2010/main" val="2317238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661</TotalTime>
  <Words>174</Words>
  <Application>Microsoft Office PowerPoint</Application>
  <PresentationFormat>Předvádění na obrazovce (4:3)</PresentationFormat>
  <Paragraphs>34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Summer</vt:lpstr>
      <vt:lpstr>Prezentace aplikace PowerPoint</vt:lpstr>
      <vt:lpstr>Anotace   Tento digitální učební materiál je zaměřen na seznámení dětí se zemědělstvím v 18. století. </vt:lpstr>
      <vt:lpstr>Zemědělství v 18.století</vt:lpstr>
      <vt:lpstr>Začaly se pěstovat nové plodiny.</vt:lpstr>
      <vt:lpstr>Prezentace aplikace PowerPoint</vt:lpstr>
      <vt:lpstr>Používala se nejčastěji tato zemědělská náčiní:</vt:lpstr>
      <vt:lpstr>Zopakuj si. 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70</cp:revision>
  <dcterms:created xsi:type="dcterms:W3CDTF">2011-10-23T08:30:44Z</dcterms:created>
  <dcterms:modified xsi:type="dcterms:W3CDTF">2011-11-27T10:34:53Z</dcterms:modified>
</cp:coreProperties>
</file>