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7" r:id="rId3"/>
    <p:sldId id="256" r:id="rId4"/>
    <p:sldId id="257" r:id="rId5"/>
    <p:sldId id="259" r:id="rId6"/>
    <p:sldId id="260" r:id="rId7"/>
    <p:sldId id="262" r:id="rId8"/>
    <p:sldId id="264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6B3C5F2-D96A-4ED9-8C55-6D93E5FCD997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F6A9F40-8F6F-42FA-AE52-B285A44273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92" y="908720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 noGrp="1"/>
          </p:cNvSpPr>
          <p:nvPr>
            <p:ph type="subTitle" idx="1"/>
          </p:nvPr>
        </p:nvSpPr>
        <p:spPr>
          <a:xfrm>
            <a:off x="246762" y="2924944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400" dirty="0" smtClean="0"/>
              <a:t>NÁZEV ŠKOLY: ZŠ PARDUBICE - SPOŘILOV</a:t>
            </a:r>
          </a:p>
          <a:p>
            <a:pPr algn="l"/>
            <a:r>
              <a:rPr lang="cs-CZ" sz="2400" dirty="0" smtClean="0"/>
              <a:t>AUTOR: MGR. LENKA POZDĚNOVÁ</a:t>
            </a:r>
          </a:p>
          <a:p>
            <a:pPr algn="l"/>
            <a:r>
              <a:rPr lang="cs-CZ" sz="2400" dirty="0" smtClean="0"/>
              <a:t>NÁZEV:VY_32_INOVACE_VLASTIVĚDA 5.ROČNÍK_11. REVOLUCE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</a:p>
          <a:p>
            <a:pPr algn="l"/>
            <a:r>
              <a:rPr lang="cs-CZ" sz="2400" dirty="0" smtClean="0"/>
              <a:t>              V  ROCE 1848</a:t>
            </a:r>
          </a:p>
          <a:p>
            <a:pPr algn="l"/>
            <a:r>
              <a:rPr lang="cs-CZ" sz="2400" dirty="0" smtClean="0"/>
              <a:t> TÉMA: REVOLUCE V ROCE 1848</a:t>
            </a:r>
          </a:p>
          <a:p>
            <a:pPr algn="l"/>
            <a:r>
              <a:rPr lang="cs-CZ" sz="2400" dirty="0"/>
              <a:t>ČÍSLO PROJEKTU : CZ.1.07/1.4.00/21.2349</a:t>
            </a:r>
          </a:p>
        </p:txBody>
      </p:sp>
    </p:spTree>
    <p:extLst>
      <p:ext uri="{BB962C8B-B14F-4D97-AF65-F5344CB8AC3E}">
        <p14:creationId xmlns:p14="http://schemas.microsoft.com/office/powerpoint/2010/main" val="4186290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9"/>
            <a:ext cx="8229600" cy="360040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Tento digitální učební materiál je zaměřen na     </a:t>
            </a:r>
          </a:p>
          <a:p>
            <a:pPr indent="0">
              <a:buNone/>
            </a:pPr>
            <a:r>
              <a:rPr lang="cs-CZ" sz="3200" dirty="0" smtClean="0"/>
              <a:t>   získání přehledu o revolučním roku 1848. </a:t>
            </a:r>
          </a:p>
          <a:p>
            <a:r>
              <a:rPr lang="cs-CZ" sz="3200" dirty="0" smtClean="0"/>
              <a:t>Pomůže dětem pochopit smysl vlastenectví.</a:t>
            </a:r>
          </a:p>
          <a:p>
            <a:r>
              <a:rPr lang="cs-CZ" sz="3200" dirty="0" smtClean="0"/>
              <a:t>Děti si uvědomí, že svoboda projevu nebyla </a:t>
            </a:r>
          </a:p>
          <a:p>
            <a:pPr indent="0">
              <a:buNone/>
            </a:pPr>
            <a:r>
              <a:rPr lang="cs-CZ" sz="3200" dirty="0" smtClean="0"/>
              <a:t>   samozřejmostí.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61440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630616" cy="1971651"/>
          </a:xfrm>
        </p:spPr>
        <p:txBody>
          <a:bodyPr/>
          <a:lstStyle/>
          <a:p>
            <a:r>
              <a:rPr lang="cs-CZ" dirty="0" smtClean="0"/>
              <a:t>Společenská situace kolem roku 1848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0596" y="3212976"/>
            <a:ext cx="9036496" cy="2808312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endParaRPr lang="cs-CZ" b="1" spc="15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Češi byli stále více nespokojeni s vládou Habsburků. Chtěli se stát svobodným národem. Vláda měla z těchto snah Čechů obavy. Policie začala pronásledovat české vlastence. Mluvený</a:t>
            </a:r>
          </a:p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i psaný projev byl cenzurován ( kontrolován ). 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5626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5770449" y="1237005"/>
            <a:ext cx="3146648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Myslíš si, že byli Češi s těmito opatřeními spokojeni?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957085"/>
            <a:ext cx="532859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Čechům se tato opatření nelíbila. Proto se v březnu roku 1848 konalo velké shromáždění. Na tomto setkání vzešly tyto požadavky: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186230" y="3212976"/>
            <a:ext cx="3744416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Představ si, že jsi na tomto shromáždění.  Jaký požadavek bys navrhl?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4289469"/>
            <a:ext cx="5472608" cy="224676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       Žádali: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 </a:t>
            </a:r>
            <a:r>
              <a:rPr lang="cs-CZ" sz="2000" dirty="0"/>
              <a:t>S</a:t>
            </a:r>
            <a:r>
              <a:rPr lang="cs-CZ" sz="2000" dirty="0" smtClean="0"/>
              <a:t>tejná práva pro všechny občany.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Zrušení cenzury.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Zrušení roboty.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/>
              <a:t>R</a:t>
            </a:r>
            <a:r>
              <a:rPr lang="cs-CZ" sz="2000" dirty="0" smtClean="0"/>
              <a:t>ovnoprávnost češtiny </a:t>
            </a:r>
            <a:r>
              <a:rPr lang="cs-CZ" sz="2000" dirty="0"/>
              <a:t>s</a:t>
            </a:r>
            <a:r>
              <a:rPr lang="cs-CZ" sz="2000" dirty="0" smtClean="0"/>
              <a:t> němčinou.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Částečnou samostatnost českých zemí.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32656"/>
            <a:ext cx="540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Revoluce v roce 1848</a:t>
            </a:r>
          </a:p>
        </p:txBody>
      </p:sp>
    </p:spTree>
    <p:extLst>
      <p:ext uri="{BB962C8B-B14F-4D97-AF65-F5344CB8AC3E}">
        <p14:creationId xmlns:p14="http://schemas.microsoft.com/office/powerpoint/2010/main" val="301975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996952"/>
            <a:ext cx="5328592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Císař Ferdinand I. </a:t>
            </a:r>
            <a:r>
              <a:rPr lang="cs-CZ" sz="2000" dirty="0"/>
              <a:t>u</a:t>
            </a:r>
            <a:r>
              <a:rPr lang="cs-CZ" sz="2000" dirty="0" smtClean="0"/>
              <a:t>stoupil – vyhlásil ústavu         		                     (konstituci)</a:t>
            </a:r>
            <a:endParaRPr lang="cs-CZ" sz="2000" dirty="0"/>
          </a:p>
        </p:txBody>
      </p:sp>
      <p:sp>
        <p:nvSpPr>
          <p:cNvPr id="3" name="Ovál 2"/>
          <p:cNvSpPr/>
          <p:nvPr/>
        </p:nvSpPr>
        <p:spPr>
          <a:xfrm>
            <a:off x="4427271" y="3969506"/>
            <a:ext cx="3816424" cy="15746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je konstituce čili ústava? Vyhledej ve slovníku cizích slov.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509120"/>
            <a:ext cx="4032448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Základní zákon země, podle kterého se musí řídit všichni lidé, samozřejmě i panovník.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95636" y="5949280"/>
            <a:ext cx="6264696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I další evropské národy se začaly bouřit.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10203" y="620688"/>
            <a:ext cx="547260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Císař Ferdinand I.</a:t>
            </a:r>
          </a:p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Ústava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53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412776"/>
            <a:ext cx="8712968" cy="286232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12. 6. 1848 – vypuklo v Praze povstání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- revolucionáři stavěli proti vojsku zátarasy = barikády</a:t>
            </a:r>
          </a:p>
          <a:p>
            <a:r>
              <a:rPr lang="cs-CZ" sz="2000" dirty="0"/>
              <a:t>	 </a:t>
            </a:r>
            <a:r>
              <a:rPr lang="cs-CZ" sz="2000" dirty="0" smtClean="0"/>
              <a:t>   - z důvodu špatné výzbroje se povstalci po šesti dnech vzdali</a:t>
            </a:r>
          </a:p>
          <a:p>
            <a:endParaRPr lang="cs-CZ" sz="2000" dirty="0"/>
          </a:p>
          <a:p>
            <a:r>
              <a:rPr lang="cs-CZ" sz="2000" dirty="0" smtClean="0"/>
              <a:t>7. 9. 1848 – bylo zrušeno poddanství a tím i robota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  - lidé se stali svobodnými občany</a:t>
            </a:r>
          </a:p>
          <a:p>
            <a:endParaRPr lang="cs-CZ" sz="2000" dirty="0"/>
          </a:p>
          <a:p>
            <a:r>
              <a:rPr lang="cs-CZ" sz="2000" dirty="0" smtClean="0"/>
              <a:t>2. 12. 1848 – císař Ferdinand I. se vzdal trůnu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   - začal vládnout jeho synovec František Josef I. </a:t>
            </a:r>
            <a:endParaRPr lang="cs-CZ" sz="2000" dirty="0"/>
          </a:p>
        </p:txBody>
      </p:sp>
      <p:sp>
        <p:nvSpPr>
          <p:cNvPr id="3" name="Ovál 2"/>
          <p:cNvSpPr/>
          <p:nvPr/>
        </p:nvSpPr>
        <p:spPr>
          <a:xfrm>
            <a:off x="3995936" y="4365104"/>
            <a:ext cx="4392488" cy="2016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Jak dlouho vládl František Josef I., když víš, že vládl do roku 1916?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68468" y="5661248"/>
            <a:ext cx="1192843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68 let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04663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Revoluce v roce 1848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317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František Josef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3816424" cy="5112567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indent="0">
              <a:buNone/>
            </a:pPr>
            <a:r>
              <a:rPr lang="cs-CZ" dirty="0" smtClean="0"/>
              <a:t>    S novým panovníkem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nastaly další změny:</a:t>
            </a:r>
          </a:p>
          <a:p>
            <a:r>
              <a:rPr lang="cs-CZ" dirty="0" smtClean="0"/>
              <a:t>Vládl sám </a:t>
            </a:r>
          </a:p>
          <a:p>
            <a:pPr indent="0">
              <a:buNone/>
            </a:pPr>
            <a:r>
              <a:rPr lang="cs-CZ" dirty="0" smtClean="0"/>
              <a:t>    (absolutisticky).</a:t>
            </a:r>
          </a:p>
          <a:p>
            <a:r>
              <a:rPr lang="cs-CZ" dirty="0" smtClean="0"/>
              <a:t>Zavedl policejní dozor na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sledování podezřelých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lidí (např. českých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vlastenců).</a:t>
            </a:r>
          </a:p>
          <a:p>
            <a:r>
              <a:rPr lang="cs-CZ" dirty="0" smtClean="0"/>
              <a:t>Čeština byla opět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vytlačována z úřadů i ze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škol.</a:t>
            </a:r>
          </a:p>
          <a:p>
            <a:r>
              <a:rPr lang="cs-CZ" dirty="0" smtClean="0"/>
              <a:t>Lidé si sami volili své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starosty a obecní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výbory.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528695"/>
            <a:ext cx="2865884" cy="4988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308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4632" cy="1035547"/>
          </a:xfrm>
        </p:spPr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739071"/>
            <a:ext cx="6875721" cy="452431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Koho policie pronásledovala v roce 1848?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Jaké požadavky vzešly ze setkání Čechů v březnu r. 1848?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Vysvětli pojem konstituce.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Vysvětli, co znamenalo pro lidi zrušení poddanství.</a:t>
            </a:r>
          </a:p>
          <a:p>
            <a:endParaRPr lang="cs-CZ" sz="2400" dirty="0" smtClean="0"/>
          </a:p>
          <a:p>
            <a:pPr marL="457200" indent="-457200">
              <a:buAutoNum type="arabicPeriod" startAt="5"/>
            </a:pPr>
            <a:r>
              <a:rPr lang="cs-CZ" sz="2400" dirty="0" smtClean="0"/>
              <a:t>Jaké změny nastaly s nástupem Františka                             Josefa I. na trůn?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3281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i="1" dirty="0"/>
              <a:t>Cs.wikipedia.org</a:t>
            </a:r>
            <a:r>
              <a:rPr lang="cs-CZ" sz="2400" dirty="0"/>
              <a:t> [online]. 28. 9. 2004 [cit. 2011-11-05]. Kaiser_franz.jpg. Dostupné z WWW: &lt;http://cs.wikipedia.org/wiki/</a:t>
            </a:r>
            <a:r>
              <a:rPr lang="cs-CZ" sz="2400" dirty="0" err="1"/>
              <a:t>Soubor:Kaiser_franz.jpg</a:t>
            </a:r>
            <a:r>
              <a:rPr lang="cs-CZ" sz="2400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16760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454</TotalTime>
  <Words>384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ANOTACE</vt:lpstr>
      <vt:lpstr>Společenská situace kolem roku 1848</vt:lpstr>
      <vt:lpstr>Prezentace aplikace PowerPoint</vt:lpstr>
      <vt:lpstr>Prezentace aplikace PowerPoint</vt:lpstr>
      <vt:lpstr>Prezentace aplikace PowerPoint</vt:lpstr>
      <vt:lpstr>František Josef I.</vt:lpstr>
      <vt:lpstr>Zopakuj si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Společenská situace kolem roku 1848</dc:title>
  <dc:creator>Lenka</dc:creator>
  <cp:lastModifiedBy>Lenka</cp:lastModifiedBy>
  <cp:revision>47</cp:revision>
  <dcterms:created xsi:type="dcterms:W3CDTF">2011-10-29T07:28:42Z</dcterms:created>
  <dcterms:modified xsi:type="dcterms:W3CDTF">2012-01-15T20:16:02Z</dcterms:modified>
</cp:coreProperties>
</file>