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7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VY_32_INOVACE_15_Samohlásky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12.10.2011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2321CF-4CE1-4668-B8D1-E7E7BF1E1444}" type="presOf" srcId="{B651F6E3-6281-48DB-9319-2AEAFDAE7572}" destId="{70A198DD-41D2-4313-8B5B-1CF1BCF383FB}" srcOrd="1" destOrd="0" presId="urn:microsoft.com/office/officeart/2005/8/layout/target3"/>
    <dgm:cxn modelId="{57C094A4-68BC-4600-83F4-E0E702F52BB3}" type="presOf" srcId="{4C35D32F-0EAB-4CD7-82EE-45574DC2A586}" destId="{A02C1AC3-4F1B-47BC-9A88-D00EAE61D85A}" srcOrd="1" destOrd="0" presId="urn:microsoft.com/office/officeart/2005/8/layout/target3"/>
    <dgm:cxn modelId="{43CA5754-E89D-475B-894B-9C247C1EBB69}" type="presOf" srcId="{D1B46980-6531-4606-95E6-44980827E919}" destId="{2CDFEC33-8C2A-49C6-B23B-FA3577B1DCE9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0CF5AAE5-92C3-4153-AB85-32A49E4BCC41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CCC1632-672B-4990-AE8D-810BEF59F482}" type="presOf" srcId="{D1B46980-6531-4606-95E6-44980827E919}" destId="{004736B2-18D3-4D6D-AA18-DF3F81E9E3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B085D4-1C3C-41B3-9CB6-F6969B185FEB}" type="presOf" srcId="{4865AC3F-78E2-43BA-A56B-7C465B8FCF11}" destId="{54F8D70D-FB57-4298-A600-D8F61B2A354A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4837A80-25B9-41B6-BCCF-34BD14088C20}" type="presOf" srcId="{4865AC3F-78E2-43BA-A56B-7C465B8FCF11}" destId="{FC425D1D-3DF2-408E-A4F8-250CA94A450A}" srcOrd="1" destOrd="0" presId="urn:microsoft.com/office/officeart/2005/8/layout/target3"/>
    <dgm:cxn modelId="{233D7028-9F53-4E67-9784-47438B5ED228}" type="presOf" srcId="{D05761FA-3C71-4DD0-9183-7C99EBE53F4B}" destId="{23526C68-77CF-4757-B0E2-EC80EC09B19D}" srcOrd="1" destOrd="0" presId="urn:microsoft.com/office/officeart/2005/8/layout/target3"/>
    <dgm:cxn modelId="{B824C44D-894A-408E-9610-75B83CF412CD}" type="presOf" srcId="{D1D4F407-5343-4D3F-B5B9-D407B03CAEB4}" destId="{D005CE8C-CC26-4C3E-AC11-E15060ECD759}" srcOrd="0" destOrd="0" presId="urn:microsoft.com/office/officeart/2005/8/layout/target3"/>
    <dgm:cxn modelId="{1FF32CF1-B45E-477D-8C75-259D6B8C1A8A}" type="presOf" srcId="{4C35D32F-0EAB-4CD7-82EE-45574DC2A586}" destId="{2463512F-938D-4E07-9D5C-7B2E99ABD39E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F521D3EF-96A9-46BF-B2C2-F7D70033FE01}" type="presOf" srcId="{D8197B8C-B260-4A16-BDF4-0947B075E274}" destId="{5C0D1B75-263C-4468-B985-565C95B9422B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7F195A28-1AA4-4DAD-BBF3-AA2D87DFC5FF}" type="presOf" srcId="{D1D4F407-5343-4D3F-B5B9-D407B03CAEB4}" destId="{AED2198E-93D5-4001-81B4-73124B309672}" srcOrd="1" destOrd="0" presId="urn:microsoft.com/office/officeart/2005/8/layout/target3"/>
    <dgm:cxn modelId="{5FD29599-ADE7-4BEF-8638-47B63AD1E161}" type="presOf" srcId="{B651F6E3-6281-48DB-9319-2AEAFDAE7572}" destId="{7145B55B-1B24-4B93-A1D4-B8021E4AC78C}" srcOrd="0" destOrd="0" presId="urn:microsoft.com/office/officeart/2005/8/layout/target3"/>
    <dgm:cxn modelId="{D730B8C7-B223-4871-AF30-B82D9439431A}" type="presOf" srcId="{D05761FA-3C71-4DD0-9183-7C99EBE53F4B}" destId="{6204D4B4-078C-4ACF-B823-77A728483A3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21DABDB-A87B-4C84-8422-D3246CD4CA14}" type="presOf" srcId="{D8197B8C-B260-4A16-BDF4-0947B075E274}" destId="{0F7944D4-5DCA-4B9E-A896-D52854246E44}" srcOrd="0" destOrd="0" presId="urn:microsoft.com/office/officeart/2005/8/layout/target3"/>
    <dgm:cxn modelId="{B4B82337-F183-491A-B839-6CF9B3006C45}" type="presParOf" srcId="{333A1088-737F-45CB-B68E-254E46348037}" destId="{F5ABB229-8D3B-4694-996A-96F23CF14429}" srcOrd="0" destOrd="0" presId="urn:microsoft.com/office/officeart/2005/8/layout/target3"/>
    <dgm:cxn modelId="{A1C607A3-AC90-4C0E-8374-DBEE23D9CFAF}" type="presParOf" srcId="{333A1088-737F-45CB-B68E-254E46348037}" destId="{F41139FD-01EE-4571-8B17-4FB00FC51163}" srcOrd="1" destOrd="0" presId="urn:microsoft.com/office/officeart/2005/8/layout/target3"/>
    <dgm:cxn modelId="{7A68F1FA-B48F-45F2-9F13-72AAE406DE8C}" type="presParOf" srcId="{333A1088-737F-45CB-B68E-254E46348037}" destId="{D005CE8C-CC26-4C3E-AC11-E15060ECD759}" srcOrd="2" destOrd="0" presId="urn:microsoft.com/office/officeart/2005/8/layout/target3"/>
    <dgm:cxn modelId="{EC992CE5-986C-446E-9908-543B88D732A2}" type="presParOf" srcId="{333A1088-737F-45CB-B68E-254E46348037}" destId="{E2699407-A48D-4333-A645-7FA48F1FE3B7}" srcOrd="3" destOrd="0" presId="urn:microsoft.com/office/officeart/2005/8/layout/target3"/>
    <dgm:cxn modelId="{93BAA56B-325A-482A-8698-CF2903DC0A29}" type="presParOf" srcId="{333A1088-737F-45CB-B68E-254E46348037}" destId="{D5EA2712-68D0-4098-BDE6-B295C6AB6119}" srcOrd="4" destOrd="0" presId="urn:microsoft.com/office/officeart/2005/8/layout/target3"/>
    <dgm:cxn modelId="{D5F0E4A0-10FD-4815-ADF9-5E0F9824921B}" type="presParOf" srcId="{333A1088-737F-45CB-B68E-254E46348037}" destId="{54F8D70D-FB57-4298-A600-D8F61B2A354A}" srcOrd="5" destOrd="0" presId="urn:microsoft.com/office/officeart/2005/8/layout/target3"/>
    <dgm:cxn modelId="{B199F2B5-72D1-487D-ACA9-354228450366}" type="presParOf" srcId="{333A1088-737F-45CB-B68E-254E46348037}" destId="{C616B022-AA0C-4D3B-BDBF-093D86622E86}" srcOrd="6" destOrd="0" presId="urn:microsoft.com/office/officeart/2005/8/layout/target3"/>
    <dgm:cxn modelId="{05983C09-0556-4001-A73C-04C5314D990A}" type="presParOf" srcId="{333A1088-737F-45CB-B68E-254E46348037}" destId="{69684AB7-5B8D-45A5-BC2F-6AF80EB883EF}" srcOrd="7" destOrd="0" presId="urn:microsoft.com/office/officeart/2005/8/layout/target3"/>
    <dgm:cxn modelId="{8264C0CA-3C2F-47E3-8C59-BA65025C1A31}" type="presParOf" srcId="{333A1088-737F-45CB-B68E-254E46348037}" destId="{004736B2-18D3-4D6D-AA18-DF3F81E9E312}" srcOrd="8" destOrd="0" presId="urn:microsoft.com/office/officeart/2005/8/layout/target3"/>
    <dgm:cxn modelId="{66725124-5FB0-4EC6-8D26-1AB4817BF597}" type="presParOf" srcId="{333A1088-737F-45CB-B68E-254E46348037}" destId="{9CCAD005-8609-4003-9C1F-3AFC293FB9F9}" srcOrd="9" destOrd="0" presId="urn:microsoft.com/office/officeart/2005/8/layout/target3"/>
    <dgm:cxn modelId="{8F33EB03-6C17-49A5-9B54-C7349A20C978}" type="presParOf" srcId="{333A1088-737F-45CB-B68E-254E46348037}" destId="{0C4087F0-2DA9-4805-A823-C8C5404FEF67}" srcOrd="10" destOrd="0" presId="urn:microsoft.com/office/officeart/2005/8/layout/target3"/>
    <dgm:cxn modelId="{8AA4C56E-22DA-448E-9C00-ACD594072D10}" type="presParOf" srcId="{333A1088-737F-45CB-B68E-254E46348037}" destId="{7145B55B-1B24-4B93-A1D4-B8021E4AC78C}" srcOrd="11" destOrd="0" presId="urn:microsoft.com/office/officeart/2005/8/layout/target3"/>
    <dgm:cxn modelId="{85E76CC9-7DE1-48F8-BCBB-74CA215DA55E}" type="presParOf" srcId="{333A1088-737F-45CB-B68E-254E46348037}" destId="{6919BCDB-3A39-4371-A415-42187620F612}" srcOrd="12" destOrd="0" presId="urn:microsoft.com/office/officeart/2005/8/layout/target3"/>
    <dgm:cxn modelId="{C25ADE99-8E0A-417B-BDC8-FF5FF5C03A57}" type="presParOf" srcId="{333A1088-737F-45CB-B68E-254E46348037}" destId="{19974A4C-782A-40F8-BDC1-A903A52CB5DC}" srcOrd="13" destOrd="0" presId="urn:microsoft.com/office/officeart/2005/8/layout/target3"/>
    <dgm:cxn modelId="{F7C1EA0B-D15D-46F3-8747-DD1A580B80EC}" type="presParOf" srcId="{333A1088-737F-45CB-B68E-254E46348037}" destId="{0F7944D4-5DCA-4B9E-A896-D52854246E44}" srcOrd="14" destOrd="0" presId="urn:microsoft.com/office/officeart/2005/8/layout/target3"/>
    <dgm:cxn modelId="{2A38B39C-49A1-4EFF-A1F9-611416212DAE}" type="presParOf" srcId="{333A1088-737F-45CB-B68E-254E46348037}" destId="{DFC55A8B-2DFD-41AE-A307-96A1D2E66396}" srcOrd="15" destOrd="0" presId="urn:microsoft.com/office/officeart/2005/8/layout/target3"/>
    <dgm:cxn modelId="{27B1B4A1-66B3-43D6-A2FE-90EF8F1756C7}" type="presParOf" srcId="{333A1088-737F-45CB-B68E-254E46348037}" destId="{EB210E99-FECE-49F2-86FD-20F903E541DE}" srcOrd="16" destOrd="0" presId="urn:microsoft.com/office/officeart/2005/8/layout/target3"/>
    <dgm:cxn modelId="{221D315C-D934-4B87-9E85-70B69D14C2F6}" type="presParOf" srcId="{333A1088-737F-45CB-B68E-254E46348037}" destId="{2463512F-938D-4E07-9D5C-7B2E99ABD39E}" srcOrd="17" destOrd="0" presId="urn:microsoft.com/office/officeart/2005/8/layout/target3"/>
    <dgm:cxn modelId="{13B51321-74F5-413E-B168-9FDFEAA8E349}" type="presParOf" srcId="{333A1088-737F-45CB-B68E-254E46348037}" destId="{59FE3E3B-A92F-4A98-9A20-76394874AFA6}" srcOrd="18" destOrd="0" presId="urn:microsoft.com/office/officeart/2005/8/layout/target3"/>
    <dgm:cxn modelId="{EABC05FC-01E7-47D6-B982-C15520CB0EBB}" type="presParOf" srcId="{333A1088-737F-45CB-B68E-254E46348037}" destId="{8EB502EF-CA4F-4140-AFB6-D26D41E73615}" srcOrd="19" destOrd="0" presId="urn:microsoft.com/office/officeart/2005/8/layout/target3"/>
    <dgm:cxn modelId="{85CF1BE9-70F0-400E-9F80-0DE0AFD6421C}" type="presParOf" srcId="{333A1088-737F-45CB-B68E-254E46348037}" destId="{6204D4B4-078C-4ACF-B823-77A728483A32}" srcOrd="20" destOrd="0" presId="urn:microsoft.com/office/officeart/2005/8/layout/target3"/>
    <dgm:cxn modelId="{AF541855-D339-42B0-AA69-96F67B9BC242}" type="presParOf" srcId="{333A1088-737F-45CB-B68E-254E46348037}" destId="{AED2198E-93D5-4001-81B4-73124B309672}" srcOrd="21" destOrd="0" presId="urn:microsoft.com/office/officeart/2005/8/layout/target3"/>
    <dgm:cxn modelId="{23779DCF-A5B5-4BD3-A80C-AB3314E41BEB}" type="presParOf" srcId="{333A1088-737F-45CB-B68E-254E46348037}" destId="{FC425D1D-3DF2-408E-A4F8-250CA94A450A}" srcOrd="22" destOrd="0" presId="urn:microsoft.com/office/officeart/2005/8/layout/target3"/>
    <dgm:cxn modelId="{DFEA085B-FEE5-4C13-A5E3-43DFFB3708D5}" type="presParOf" srcId="{333A1088-737F-45CB-B68E-254E46348037}" destId="{2CDFEC33-8C2A-49C6-B23B-FA3577B1DCE9}" srcOrd="23" destOrd="0" presId="urn:microsoft.com/office/officeart/2005/8/layout/target3"/>
    <dgm:cxn modelId="{B5D14216-0508-4081-9946-50707289917B}" type="presParOf" srcId="{333A1088-737F-45CB-B68E-254E46348037}" destId="{70A198DD-41D2-4313-8B5B-1CF1BCF383FB}" srcOrd="24" destOrd="0" presId="urn:microsoft.com/office/officeart/2005/8/layout/target3"/>
    <dgm:cxn modelId="{F4AA260C-03F3-46D6-93C1-00DD23C3E014}" type="presParOf" srcId="{333A1088-737F-45CB-B68E-254E46348037}" destId="{5C0D1B75-263C-4468-B985-565C95B9422B}" srcOrd="25" destOrd="0" presId="urn:microsoft.com/office/officeart/2005/8/layout/target3"/>
    <dgm:cxn modelId="{71584EE9-7D1A-492D-99DC-D119D89571BF}" type="presParOf" srcId="{333A1088-737F-45CB-B68E-254E46348037}" destId="{A02C1AC3-4F1B-47BC-9A88-D00EAE61D85A}" srcOrd="26" destOrd="0" presId="urn:microsoft.com/office/officeart/2005/8/layout/target3"/>
    <dgm:cxn modelId="{A5EA68D0-5BBB-4F0B-86CC-256F06BE3E44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12.10.2011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VY_32_INOVACE_15_Samohlásky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6027C-61FE-4C5D-B808-80C7D91B502B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D8C82-F47D-46C9-9888-A3C19CB9E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198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ECABEA-3E15-43C6-81B3-B87D799A2103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C45F3D-4E92-496C-8F25-14B34AF1DD7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emf"/><Relationship Id="rId4" Type="http://schemas.openxmlformats.org/officeDocument/2006/relationships/image" Target="../media/image6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1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6.emf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6799795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2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951021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27584" y="908720"/>
            <a:ext cx="77768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procvičení samohlásek</a:t>
            </a:r>
            <a:r>
              <a:rPr lang="cs-CZ" sz="2000" dirty="0" smtClean="0"/>
              <a:t>.                             </a:t>
            </a:r>
            <a:r>
              <a:rPr lang="cs-CZ" sz="2000" dirty="0"/>
              <a:t>Po prezentaci, </a:t>
            </a:r>
            <a:r>
              <a:rPr lang="cs-CZ" sz="2000" dirty="0" smtClean="0"/>
              <a:t>která </a:t>
            </a:r>
            <a:r>
              <a:rPr lang="cs-CZ" sz="2000" dirty="0"/>
              <a:t>spojuje jednotlivé </a:t>
            </a:r>
            <a:r>
              <a:rPr lang="cs-CZ" sz="2000" dirty="0" smtClean="0"/>
              <a:t>samohlásky s obrázkem, </a:t>
            </a:r>
            <a:r>
              <a:rPr lang="cs-CZ" sz="2000" dirty="0"/>
              <a:t>následuje </a:t>
            </a:r>
            <a:r>
              <a:rPr lang="cs-CZ" sz="2000" dirty="0" smtClean="0"/>
              <a:t>praktické procvičení. Žáci přiřazují samohlásky k </a:t>
            </a:r>
            <a:r>
              <a:rPr lang="cs-CZ" sz="2000" dirty="0" smtClean="0"/>
              <a:t>obrázku.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57454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11760" y="1820431"/>
            <a:ext cx="4173084" cy="240065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5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</a:t>
            </a:r>
            <a:r>
              <a:rPr lang="cs-CZ" sz="15000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ucitel\AppData\Local\Microsoft\Windows\Temporary Internet Files\Low\Content.IE5\4KWUZ92A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61389"/>
            <a:ext cx="172819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80928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C:\Users\ucitel\AppData\Local\Microsoft\Windows\Temporary Internet Files\Low\Content.IE5\PLQ83NBK\MC90043690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667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ucitel\AppData\Local\Microsoft\Windows\Temporary Internet Files\Low\Content.IE5\PLQ83NBK\MC9004348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436" y="400506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054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96210" y="1628800"/>
            <a:ext cx="2071529" cy="240065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5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Ee</a:t>
            </a:r>
            <a:endParaRPr lang="cs-CZ" sz="15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136815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197634"/>
            <a:ext cx="144016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232" y="4437112"/>
            <a:ext cx="1439429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091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7882" y="1746135"/>
            <a:ext cx="1624163" cy="240065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5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15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15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1679"/>
            <a:ext cx="1476672" cy="2303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46135"/>
            <a:ext cx="504056" cy="2131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659" y="4005064"/>
            <a:ext cx="1584176" cy="2030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1217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3550" y="1916832"/>
            <a:ext cx="2973892" cy="240065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5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 </a:t>
            </a:r>
            <a:r>
              <a:rPr lang="cs-CZ" sz="15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15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1872208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75957"/>
            <a:ext cx="1512168" cy="1239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77" y="692696"/>
            <a:ext cx="1477599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6510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160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7864" y="1868631"/>
            <a:ext cx="2925801" cy="240065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15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 </a:t>
            </a:r>
            <a:r>
              <a:rPr lang="cs-CZ" sz="15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sz="15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2" y="3068960"/>
            <a:ext cx="108012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280831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388" y="4547577"/>
            <a:ext cx="2816312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371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Přiřaď správné písmeno k obrázku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99791"/>
            <a:ext cx="1375614" cy="2291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62752"/>
            <a:ext cx="1512168" cy="1249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01636"/>
            <a:ext cx="1513731" cy="1971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29996"/>
            <a:ext cx="1876399" cy="1250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11560" y="5027692"/>
            <a:ext cx="102303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699792" y="4955684"/>
            <a:ext cx="51969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020272" y="4883676"/>
            <a:ext cx="79220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860032" y="4869160"/>
            <a:ext cx="102303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26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20688"/>
            <a:ext cx="162018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41161"/>
            <a:ext cx="1512168" cy="1239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4664"/>
            <a:ext cx="1584176" cy="2030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Users\ucitel\AppData\Local\Microsoft\Windows\Temporary Internet Files\Low\Content.IE5\PLQ83NBK\MC9004348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908" y="4266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499621" y="4807880"/>
            <a:ext cx="93647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360287" y="4883676"/>
            <a:ext cx="102303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674161" y="4797152"/>
            <a:ext cx="99418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71600" y="4869160"/>
            <a:ext cx="51969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10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807875"/>
            <a:ext cx="1296144" cy="1505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55147"/>
            <a:ext cx="576064" cy="2129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082" y="1320084"/>
            <a:ext cx="1400843" cy="933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71800" y="1164916"/>
            <a:ext cx="1162499" cy="1111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55576" y="4883676"/>
            <a:ext cx="79220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27984" y="4844206"/>
            <a:ext cx="519694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940152" y="4797152"/>
            <a:ext cx="79220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375558" y="4789512"/>
            <a:ext cx="99418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180811" y="4797152"/>
            <a:ext cx="102303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sz="9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265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133</TotalTime>
  <Words>101</Words>
  <Application>Microsoft Office PowerPoint</Application>
  <PresentationFormat>Předvádění na obrazovce (4:3)</PresentationFormat>
  <Paragraphs>30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Martin Králík</cp:lastModifiedBy>
  <cp:revision>33</cp:revision>
  <dcterms:created xsi:type="dcterms:W3CDTF">2011-10-12T08:27:53Z</dcterms:created>
  <dcterms:modified xsi:type="dcterms:W3CDTF">2012-03-31T16:17:28Z</dcterms:modified>
</cp:coreProperties>
</file>