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1" r:id="rId5"/>
    <p:sldId id="263" r:id="rId6"/>
    <p:sldId id="264" r:id="rId7"/>
    <p:sldId id="266" r:id="rId8"/>
    <p:sldId id="268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7C3AF0EC-7536-4569-8C2A-3DED03AD4BEC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7673E34-70C9-4813-8CDB-486978009D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235" y="1556792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Podnadpis 4"/>
          <p:cNvSpPr txBox="1">
            <a:spLocks/>
          </p:cNvSpPr>
          <p:nvPr/>
        </p:nvSpPr>
        <p:spPr>
          <a:xfrm>
            <a:off x="179512" y="3573016"/>
            <a:ext cx="89644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600" dirty="0" smtClean="0"/>
              <a:t>NÁZEV ŠKOLY: ZŠ PARDUBICE - SPOŘILOV</a:t>
            </a:r>
          </a:p>
          <a:p>
            <a:r>
              <a:rPr lang="cs-CZ" sz="1600" dirty="0" smtClean="0"/>
              <a:t>AUTOR: MGR. LENKA POZDĚNOVÁ</a:t>
            </a:r>
          </a:p>
          <a:p>
            <a:r>
              <a:rPr lang="cs-CZ" sz="1600" dirty="0" smtClean="0"/>
              <a:t>NÁZEV: VY_32_INOVACE_VLASTIVĚDA 5. ROČNÍK_19. ROZVOJ KULTURY A UMĚNÍ V 19. STOLETÍ  --  </a:t>
            </a:r>
          </a:p>
          <a:p>
            <a:pPr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         ANTONÍN DVOŘÁK</a:t>
            </a:r>
          </a:p>
          <a:p>
            <a:r>
              <a:rPr lang="cs-CZ" sz="1600" dirty="0" smtClean="0"/>
              <a:t> TÉMA: ROZVOJ </a:t>
            </a:r>
            <a:r>
              <a:rPr lang="cs-CZ" sz="1600" dirty="0"/>
              <a:t>KULTURY A UMĚNÍ V 19. </a:t>
            </a:r>
            <a:r>
              <a:rPr lang="cs-CZ" sz="1600" dirty="0" smtClean="0"/>
              <a:t>STOLETÍ - ANTONÍN </a:t>
            </a:r>
            <a:r>
              <a:rPr lang="cs-CZ" sz="1600" dirty="0"/>
              <a:t>DVOŘÁK</a:t>
            </a:r>
            <a:endParaRPr lang="cs-CZ" sz="1600" dirty="0" smtClean="0"/>
          </a:p>
          <a:p>
            <a:r>
              <a:rPr lang="cs-CZ" sz="1600" dirty="0" smtClean="0"/>
              <a:t>ČÍSLO PROJEKTU: CZ.1.07/1.4.00/21.2349</a:t>
            </a:r>
          </a:p>
          <a:p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373216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Digitální učební materiál žákům přiblíží rozvoj kultury a umění v 19. století .</a:t>
            </a:r>
          </a:p>
          <a:p>
            <a:r>
              <a:rPr lang="cs-CZ" dirty="0" smtClean="0"/>
              <a:t>Blíže se seznámí s hudebním skladatelem Antonínem Dvořákem.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198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92696"/>
            <a:ext cx="7630616" cy="2115667"/>
          </a:xfrm>
        </p:spPr>
        <p:txBody>
          <a:bodyPr/>
          <a:lstStyle/>
          <a:p>
            <a:r>
              <a:rPr lang="cs-CZ" dirty="0" smtClean="0"/>
              <a:t>ROZVOJ KULTURY</a:t>
            </a:r>
            <a:br>
              <a:rPr lang="cs-CZ" dirty="0" smtClean="0"/>
            </a:br>
            <a:r>
              <a:rPr lang="cs-CZ" dirty="0" smtClean="0"/>
              <a:t> A UMĚNÍ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356992"/>
            <a:ext cx="777686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Koncem 19. století byl téměř všechen český lid gramotný. </a:t>
            </a:r>
            <a:endParaRPr lang="cs-CZ" sz="2400" dirty="0"/>
          </a:p>
        </p:txBody>
      </p:sp>
      <p:sp>
        <p:nvSpPr>
          <p:cNvPr id="5" name="Vodorovný svitek 4"/>
          <p:cNvSpPr/>
          <p:nvPr/>
        </p:nvSpPr>
        <p:spPr>
          <a:xfrm>
            <a:off x="5796136" y="4293096"/>
            <a:ext cx="2655168" cy="201622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Vysvětlili byste toto tvrzení?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406" y="4826769"/>
            <a:ext cx="4464496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To znamená, že obyvatelé českých zemí uměli číst, psát a počítat.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9386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4664" y="332656"/>
            <a:ext cx="8640960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19. století se narodili například tito básníci a spisovatelé:</a:t>
            </a:r>
          </a:p>
          <a:p>
            <a:r>
              <a:rPr lang="cs-CZ" sz="2400" dirty="0" smtClean="0"/>
              <a:t>Božena Němcová, </a:t>
            </a:r>
            <a:r>
              <a:rPr lang="cs-CZ" sz="2400" dirty="0"/>
              <a:t>K</a:t>
            </a:r>
            <a:r>
              <a:rPr lang="cs-CZ" sz="2400" dirty="0" smtClean="0"/>
              <a:t>arel Havlíček Borovský, Karel Hynek Mácha,</a:t>
            </a:r>
          </a:p>
          <a:p>
            <a:r>
              <a:rPr lang="cs-CZ" sz="2400" dirty="0" smtClean="0"/>
              <a:t>Svatopluk Čech, Jan </a:t>
            </a:r>
            <a:r>
              <a:rPr lang="cs-CZ" sz="2400" dirty="0"/>
              <a:t>N</a:t>
            </a:r>
            <a:r>
              <a:rPr lang="cs-CZ" sz="2400" dirty="0" smtClean="0"/>
              <a:t>eruda, Josef Václav Sládek, Alois </a:t>
            </a:r>
            <a:r>
              <a:rPr lang="cs-CZ" sz="2400" dirty="0"/>
              <a:t>J</a:t>
            </a:r>
            <a:r>
              <a:rPr lang="cs-CZ" sz="2400" dirty="0" smtClean="0"/>
              <a:t>irásek.</a:t>
            </a:r>
          </a:p>
          <a:p>
            <a:endParaRPr lang="cs-CZ" sz="2400" dirty="0"/>
          </a:p>
        </p:txBody>
      </p:sp>
      <p:sp>
        <p:nvSpPr>
          <p:cNvPr id="3" name="Vodorovný svitek 2"/>
          <p:cNvSpPr/>
          <p:nvPr/>
        </p:nvSpPr>
        <p:spPr>
          <a:xfrm>
            <a:off x="2405472" y="1920719"/>
            <a:ext cx="4239344" cy="249414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Pokuste se ve vaší nebo městské knihovně </a:t>
            </a:r>
            <a:r>
              <a:rPr lang="cs-CZ" sz="2400" dirty="0"/>
              <a:t>nalézt </a:t>
            </a:r>
            <a:r>
              <a:rPr lang="cs-CZ" sz="2400" dirty="0" smtClean="0"/>
              <a:t>některé literární dílo českého básníka či spisovatele 19. století.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4664" y="4509120"/>
            <a:ext cx="8640960" cy="230832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Češi měli vřelý vztah k divadlu.  Vlastenci uspořádali dobrovolnou sbírku na vybudování Národního divadla v Praze. Bylo otevřeno počátkem 80. let 19. století. I když divadlo krátce po jeho otevření vyhořelo, podařilo se ho v roce 1883 opět otevřít. První skladba, která při znovuotevření divadla zazněla byla opera Libuše od Bedřicha Smetany ( 1824- 1884 ).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9223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7560" y="650606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ANTONÍN DVOŘÁK</a:t>
            </a:r>
            <a:b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( 1841 – 1904 )</a:t>
            </a:r>
            <a:endParaRPr lang="cs-CZ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916832"/>
            <a:ext cx="2963868" cy="46597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Vodorovný svitek 3"/>
          <p:cNvSpPr/>
          <p:nvPr/>
        </p:nvSpPr>
        <p:spPr>
          <a:xfrm>
            <a:off x="971600" y="2940433"/>
            <a:ext cx="3555567" cy="175335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Vzpomeneš si na některé informace</a:t>
            </a:r>
          </a:p>
          <a:p>
            <a:pPr algn="ctr"/>
            <a:r>
              <a:rPr lang="cs-CZ" sz="2400" dirty="0" smtClean="0"/>
              <a:t> o </a:t>
            </a:r>
            <a:r>
              <a:rPr lang="cs-CZ" sz="2400" dirty="0"/>
              <a:t>A</a:t>
            </a:r>
            <a:r>
              <a:rPr lang="cs-CZ" sz="2400" dirty="0" smtClean="0"/>
              <a:t>ntonínu Dvořákovi?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6226033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A. Dvořák v r. 1886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834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751" y="7430"/>
            <a:ext cx="8157592" cy="882352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60032" y="1052736"/>
            <a:ext cx="3872311" cy="563231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A. </a:t>
            </a:r>
            <a:r>
              <a:rPr lang="cs-CZ" sz="2400" dirty="0" smtClean="0"/>
              <a:t>Dvořák se narodil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v Nelahozevsi </a:t>
            </a:r>
          </a:p>
          <a:p>
            <a:r>
              <a:rPr lang="cs-CZ" sz="2400" dirty="0" smtClean="0"/>
              <a:t>    nedaleko Prahy.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Jeho otec byl řezníkem, hostinským.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Otec hrál na citeru. Celá </a:t>
            </a:r>
            <a:r>
              <a:rPr lang="cs-CZ" sz="2400" dirty="0"/>
              <a:t>D</a:t>
            </a:r>
            <a:r>
              <a:rPr lang="cs-CZ" sz="2400" dirty="0" smtClean="0"/>
              <a:t>vořákova rodina byla hudebně nadaná.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Otec chtěl, aby se Antonín také stal řezníkem.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Tři roky pobýval u svého strýce ve Zlonicích.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Jeho učitel a varhaník Antonín </a:t>
            </a:r>
            <a:r>
              <a:rPr lang="cs-CZ" sz="2400" dirty="0" err="1" smtClean="0"/>
              <a:t>Liehmann</a:t>
            </a:r>
            <a:r>
              <a:rPr lang="cs-CZ" sz="2400" dirty="0" smtClean="0"/>
              <a:t> odhalil jeho hudební talent.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699" y="1154728"/>
            <a:ext cx="4472523" cy="3354392"/>
          </a:xfrm>
          <a:prstGeom prst="rect">
            <a:avLst/>
          </a:prstGeom>
        </p:spPr>
      </p:pic>
      <p:sp>
        <p:nvSpPr>
          <p:cNvPr id="5" name="Vodorovný svitek 4"/>
          <p:cNvSpPr/>
          <p:nvPr/>
        </p:nvSpPr>
        <p:spPr>
          <a:xfrm>
            <a:off x="237699" y="4839176"/>
            <a:ext cx="4472523" cy="192735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Najděte si na mapě České republiky místa, kde A. Dvořák pobýval.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7699" y="4509120"/>
            <a:ext cx="2894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Rodný dům v Nelahozevsi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4035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KARIÉRA</a:t>
            </a:r>
            <a:endParaRPr lang="cs-CZ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60032" y="1516258"/>
            <a:ext cx="3960440" cy="489364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 šestnácti letech odešel do Prahy studovat varhanickou školu.</a:t>
            </a:r>
          </a:p>
          <a:p>
            <a:r>
              <a:rPr lang="cs-CZ" sz="2400" dirty="0" smtClean="0"/>
              <a:t>V Prozatímním divadle hrál na violu pod vedením Bedřicha Smetany.</a:t>
            </a:r>
          </a:p>
          <a:p>
            <a:r>
              <a:rPr lang="cs-CZ" sz="2400" dirty="0" smtClean="0"/>
              <a:t>Na živobytí si přivydělával hodinami hry na klavír. Tak se seznámil se svojí manželkou.</a:t>
            </a:r>
          </a:p>
          <a:p>
            <a:r>
              <a:rPr lang="cs-CZ" sz="2400" dirty="0" smtClean="0"/>
              <a:t>S manželkou Annou Čermákovou měl devět dětí, tři zemřeli v dětství.</a:t>
            </a:r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460" y="1340768"/>
            <a:ext cx="3920524" cy="526244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72924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836712"/>
            <a:ext cx="8352928" cy="193899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SLOVANSKÉ TANCE ho proslavily po celém světě.</a:t>
            </a:r>
          </a:p>
          <a:p>
            <a:r>
              <a:rPr lang="cs-CZ" sz="2400" dirty="0" smtClean="0"/>
              <a:t>V letech 1892 – 1895 dělal Dvořák ředitele americké národní konzervatoře v New Yorku.</a:t>
            </a:r>
          </a:p>
          <a:p>
            <a:r>
              <a:rPr lang="cs-CZ" sz="2400" dirty="0" smtClean="0"/>
              <a:t>Tento pobyt v USA Dvořákovi přinesl světovou slávu a uznání.</a:t>
            </a:r>
          </a:p>
          <a:p>
            <a:r>
              <a:rPr lang="cs-CZ" sz="2400" dirty="0" smtClean="0"/>
              <a:t>Zde složil svoji nejznámější skladbu 9. symfonii – Novosvětskou.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284984"/>
            <a:ext cx="8352928" cy="15696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Po návratu do Čech složil například operu Rusalka. Inspiroval se českým folklorem. </a:t>
            </a:r>
            <a:endParaRPr lang="cs-CZ" sz="2400" dirty="0" smtClean="0"/>
          </a:p>
          <a:p>
            <a:r>
              <a:rPr lang="cs-CZ" sz="2400" dirty="0" smtClean="0"/>
              <a:t>V roce 1901 se stal profesorem na pražské konzervatoři.</a:t>
            </a:r>
          </a:p>
          <a:p>
            <a:r>
              <a:rPr lang="cs-CZ" sz="2400" dirty="0" smtClean="0"/>
              <a:t>Jeho žák se oženil  s Dvořákovou dcerou Otilií.</a:t>
            </a:r>
            <a:endParaRPr lang="cs-CZ" sz="2400" dirty="0"/>
          </a:p>
        </p:txBody>
      </p:sp>
      <p:pic>
        <p:nvPicPr>
          <p:cNvPr id="7" name="resources_files_Antonín  Dvorak_Symphony No. 9 in E Minor 'From the New World', Op. 95 - IV. Allegro con fuoco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84368" y="5949280"/>
            <a:ext cx="609600" cy="609600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 flipH="1">
            <a:off x="395536" y="5085184"/>
            <a:ext cx="3456384" cy="147369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Víš, jak se tato skladba jmenuje?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5949280"/>
            <a:ext cx="3744416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9.Symfonie - Novosvětská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8345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343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3" grpId="0" animBg="1"/>
      <p:bldP spid="4" grpId="0" animBg="1"/>
      <p:bldP spid="2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OTÁZKY</a:t>
            </a:r>
            <a:endParaRPr lang="cs-CZ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665" y="2110016"/>
            <a:ext cx="8964488" cy="267765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Jací básníci a spisovatelé se v 19. století narodili?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Kde se narodil A. Dvořák? Vyhledej na mapě.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Jaké hudební dílo proslavilo Dvořáka po celém světě?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Kdy bylo otevřeno Národní divadlo?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Setkal se A. Dvořák ve svém životě s B. Smetanou?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Kde složil Novosvětskou symfonii?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2563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412776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4. 10. 2008 [cit. 2011-11-19]. Soubor:Dvorak1.jpg. Dostupné z WWW: &lt;http://cs.wikipedia.org/wiki/Soubor:Dvorak1.jpg&gt;.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2276872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Cs.wikipedia.org</a:t>
            </a:r>
            <a:r>
              <a:rPr lang="cs-CZ" dirty="0"/>
              <a:t> [online]. 8. 4. 2005 [cit. 2011-11-19]. </a:t>
            </a:r>
            <a:r>
              <a:rPr lang="cs-CZ" dirty="0" err="1"/>
              <a:t>Soubor:Nelahozeves_birthhouse_of_Antonin_Dvorak.JPG</a:t>
            </a:r>
            <a:r>
              <a:rPr lang="cs-CZ" dirty="0"/>
              <a:t>. Dostupné z WWW: &lt;</a:t>
            </a:r>
            <a:r>
              <a:rPr lang="cs-CZ" dirty="0" err="1"/>
              <a:t>Soubor:Nelahozeves_birthhouse_of_Antonin_Dvorak.JPG</a:t>
            </a:r>
            <a:r>
              <a:rPr lang="cs-CZ" dirty="0"/>
              <a:t>&gt;.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3528" y="3365873"/>
            <a:ext cx="84604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i="1" dirty="0"/>
              <a:t>Http://www.antonin-dvorak.cz</a:t>
            </a:r>
            <a:r>
              <a:rPr lang="pl-PL" dirty="0"/>
              <a:t> [online]. 2005 [cit. 2011-11-19]. /galerie/z-rodinneho-alba. Dostupné z WWW: &lt;http://www.antonin-dvorak.cz/galerie/z-rodinneho-alba&gt;.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4437112"/>
            <a:ext cx="846049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Http://musopen.org</a:t>
            </a:r>
            <a:r>
              <a:rPr lang="cs-CZ" dirty="0"/>
              <a:t> [online]. 2008 [cit. 2011-11-19]. Music/</a:t>
            </a:r>
            <a:r>
              <a:rPr lang="cs-CZ" dirty="0" err="1"/>
              <a:t>piece</a:t>
            </a:r>
            <a:r>
              <a:rPr lang="cs-CZ" dirty="0"/>
              <a:t>/126. Dostupné z WWW: &lt;http://musopen.org/music/</a:t>
            </a:r>
            <a:r>
              <a:rPr lang="cs-CZ" dirty="0" err="1"/>
              <a:t>piece</a:t>
            </a:r>
            <a:r>
              <a:rPr lang="cs-CZ" dirty="0"/>
              <a:t>/126&gt;.</a:t>
            </a:r>
          </a:p>
        </p:txBody>
      </p:sp>
    </p:spTree>
    <p:extLst>
      <p:ext uri="{BB962C8B-B14F-4D97-AF65-F5344CB8AC3E}">
        <p14:creationId xmlns:p14="http://schemas.microsoft.com/office/powerpoint/2010/main" val="81329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448</TotalTime>
  <Words>529</Words>
  <Application>Microsoft Office PowerPoint</Application>
  <PresentationFormat>Předvádění na obrazovce (4:3)</PresentationFormat>
  <Paragraphs>59</Paragraphs>
  <Slides>9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ROZVOJ KULTURY  A UMĚNÍ</vt:lpstr>
      <vt:lpstr>Prezentace aplikace PowerPoint</vt:lpstr>
      <vt:lpstr>ANTONÍN DVOŘÁK ( 1841 – 1904 )</vt:lpstr>
      <vt:lpstr>ŽIVOT</vt:lpstr>
      <vt:lpstr>KARIÉRA</vt:lpstr>
      <vt:lpstr>Prezentace aplikace PowerPoint</vt:lpstr>
      <vt:lpstr>OTÁZKY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47</cp:revision>
  <dcterms:created xsi:type="dcterms:W3CDTF">2011-11-19T13:17:40Z</dcterms:created>
  <dcterms:modified xsi:type="dcterms:W3CDTF">2012-01-15T21:04:12Z</dcterms:modified>
</cp:coreProperties>
</file>