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5" r:id="rId6"/>
    <p:sldId id="260" r:id="rId7"/>
    <p:sldId id="261" r:id="rId8"/>
    <p:sldId id="264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B6F43303-84A7-4128-91E6-1453D4CD1780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6B61FA37-9B86-49A7-84C3-C75238C4D65A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43303-84A7-4128-91E6-1453D4CD1780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1FA37-9B86-49A7-84C3-C75238C4D6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43303-84A7-4128-91E6-1453D4CD1780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1FA37-9B86-49A7-84C3-C75238C4D6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43303-84A7-4128-91E6-1453D4CD1780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1FA37-9B86-49A7-84C3-C75238C4D6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43303-84A7-4128-91E6-1453D4CD1780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1FA37-9B86-49A7-84C3-C75238C4D6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43303-84A7-4128-91E6-1453D4CD1780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1FA37-9B86-49A7-84C3-C75238C4D6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43303-84A7-4128-91E6-1453D4CD1780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1FA37-9B86-49A7-84C3-C75238C4D6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43303-84A7-4128-91E6-1453D4CD1780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1FA37-9B86-49A7-84C3-C75238C4D6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43303-84A7-4128-91E6-1453D4CD1780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1FA37-9B86-49A7-84C3-C75238C4D6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43303-84A7-4128-91E6-1453D4CD1780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1FA37-9B86-49A7-84C3-C75238C4D6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43303-84A7-4128-91E6-1453D4CD1780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1FA37-9B86-49A7-84C3-C75238C4D6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B6F43303-84A7-4128-91E6-1453D4CD1780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6B61FA37-9B86-49A7-84C3-C75238C4D65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C:\Users\Lenička\Desktop\SPořilov\logo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5450" y="692696"/>
            <a:ext cx="5753100" cy="140970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extovéPole 2"/>
          <p:cNvSpPr txBox="1"/>
          <p:nvPr/>
        </p:nvSpPr>
        <p:spPr>
          <a:xfrm>
            <a:off x="827584" y="2996952"/>
            <a:ext cx="792088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NÁZEV ŠKOLY: ZŠ PARDUBICE - SPOŘILOV</a:t>
            </a:r>
          </a:p>
          <a:p>
            <a:r>
              <a:rPr lang="cs-CZ" sz="2000" dirty="0" smtClean="0"/>
              <a:t>AUTOR: MGR. LENKA POZDĚNOVÁ</a:t>
            </a:r>
          </a:p>
          <a:p>
            <a:r>
              <a:rPr lang="cs-CZ" sz="2000" dirty="0" smtClean="0"/>
              <a:t>NÁZEV</a:t>
            </a:r>
            <a:r>
              <a:rPr lang="cs-CZ" sz="2000" smtClean="0"/>
              <a:t>: VY_32_INOVACE_VLASTIVĚDA_5.TŘÍDA_20. </a:t>
            </a:r>
            <a:r>
              <a:rPr lang="cs-CZ" sz="2000" dirty="0" smtClean="0"/>
              <a:t>TOMÁŠ GARRIGUE 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       MASARYK</a:t>
            </a:r>
          </a:p>
          <a:p>
            <a:r>
              <a:rPr lang="cs-CZ" sz="2000" dirty="0" smtClean="0"/>
              <a:t>TÉMA: TOMÁŠ GARRIGUE MASARYK</a:t>
            </a:r>
          </a:p>
          <a:p>
            <a:r>
              <a:rPr lang="cs-CZ" sz="2000" dirty="0" smtClean="0"/>
              <a:t>ČÍSLO PROJEKTU:CZ.1.07/1.4.00/21.2349</a:t>
            </a:r>
          </a:p>
          <a:p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5589240"/>
            <a:ext cx="77048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ANOTACE</a:t>
            </a:r>
          </a:p>
          <a:p>
            <a:r>
              <a:rPr lang="cs-CZ" dirty="0" smtClean="0"/>
              <a:t>Digitální učební materiál slouží k seznámení žáků se životem Tomáše </a:t>
            </a:r>
            <a:r>
              <a:rPr lang="cs-CZ" dirty="0" err="1" smtClean="0"/>
              <a:t>Garrigua</a:t>
            </a:r>
            <a:r>
              <a:rPr lang="cs-CZ" dirty="0" smtClean="0"/>
              <a:t> Masaryka.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644355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983" y="0"/>
            <a:ext cx="7772400" cy="2609850"/>
          </a:xfrm>
        </p:spPr>
        <p:txBody>
          <a:bodyPr/>
          <a:lstStyle/>
          <a:p>
            <a:r>
              <a:rPr lang="cs-CZ" dirty="0" smtClean="0"/>
              <a:t>TOMÁŠ GARRIGUE MASARYK</a:t>
            </a:r>
            <a:br>
              <a:rPr lang="cs-CZ" dirty="0" smtClean="0"/>
            </a:br>
            <a:r>
              <a:rPr lang="cs-CZ" sz="2400" dirty="0" smtClean="0"/>
              <a:t>( 1850 HODONÍN – 1937 LÁNY )</a:t>
            </a:r>
            <a:endParaRPr lang="cs-CZ" sz="2400" dirty="0"/>
          </a:p>
        </p:txBody>
      </p:sp>
      <p:sp>
        <p:nvSpPr>
          <p:cNvPr id="4" name="Vodorovný svitek 3"/>
          <p:cNvSpPr/>
          <p:nvPr/>
        </p:nvSpPr>
        <p:spPr>
          <a:xfrm>
            <a:off x="467544" y="3212976"/>
            <a:ext cx="3672408" cy="1872208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Co víš o T. G. Masarykovi?</a:t>
            </a:r>
            <a:endParaRPr lang="cs-CZ" sz="24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04540" y="2708920"/>
            <a:ext cx="3810196" cy="38101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55084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ŽIVOT</a:t>
            </a:r>
            <a:endParaRPr lang="cs-CZ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00201"/>
            <a:ext cx="8219256" cy="3268960"/>
          </a:xfrm>
        </p:spPr>
        <p:txBody>
          <a:bodyPr>
            <a:normAutofit/>
          </a:bodyPr>
          <a:lstStyle/>
          <a:p>
            <a:r>
              <a:rPr lang="cs-CZ" dirty="0" smtClean="0"/>
              <a:t>Narodil se  v Hodoníně na Moravě.</a:t>
            </a:r>
          </a:p>
          <a:p>
            <a:r>
              <a:rPr lang="cs-CZ" dirty="0" smtClean="0"/>
              <a:t>Maminka byla kuchařkou v panských službách.</a:t>
            </a:r>
          </a:p>
          <a:p>
            <a:r>
              <a:rPr lang="cs-CZ" dirty="0" smtClean="0"/>
              <a:t>Otec pracoval jako panský kočí .</a:t>
            </a:r>
          </a:p>
          <a:p>
            <a:r>
              <a:rPr lang="cs-CZ" dirty="0" smtClean="0"/>
              <a:t>Tomáš se nejdříve učil kovářem.</a:t>
            </a:r>
          </a:p>
          <a:p>
            <a:r>
              <a:rPr lang="cs-CZ" dirty="0" smtClean="0"/>
              <a:t>Později studoval v Brně gymnázium.</a:t>
            </a:r>
          </a:p>
          <a:p>
            <a:r>
              <a:rPr lang="cs-CZ" dirty="0" smtClean="0"/>
              <a:t>Po maturitě vystudoval ve Vídni filozofickou fakultu,</a:t>
            </a:r>
          </a:p>
          <a:p>
            <a:pPr indent="0">
              <a:buNone/>
            </a:pPr>
            <a:r>
              <a:rPr lang="cs-CZ" dirty="0" smtClean="0"/>
              <a:t>    zde později vyučoval. 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5205776"/>
            <a:ext cx="4968552" cy="156966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V Lipsku se seznámil se svojí manželkou Charlottou Garrigue. Po svatbě si ke svému jménu přidal příjmení </a:t>
            </a:r>
            <a:r>
              <a:rPr lang="cs-CZ" sz="2400" smtClean="0"/>
              <a:t>své manželky. </a:t>
            </a:r>
            <a:endParaRPr lang="cs-CZ" sz="2400" dirty="0" smtClean="0"/>
          </a:p>
        </p:txBody>
      </p:sp>
      <p:sp>
        <p:nvSpPr>
          <p:cNvPr id="5" name="Vodorovný svitek 4"/>
          <p:cNvSpPr/>
          <p:nvPr/>
        </p:nvSpPr>
        <p:spPr>
          <a:xfrm>
            <a:off x="5796136" y="4221088"/>
            <a:ext cx="3168352" cy="2448272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Kdy se změnilo jméno Tomáše Masaryka na jméno Tomáš Garrigue Masaryk?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1500282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5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750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90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0500"/>
                            </p:stCondLst>
                            <p:childTnLst>
                              <p:par>
                                <p:cTn id="4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2000"/>
                            </p:stCondLst>
                            <p:childTnLst>
                              <p:par>
                                <p:cTn id="5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74974" y="1268760"/>
            <a:ext cx="7272808" cy="3046988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342900" indent="-342900">
              <a:buFont typeface="Courier New" pitchFamily="49" charset="0"/>
              <a:buChar char="o"/>
            </a:pPr>
            <a:r>
              <a:rPr lang="cs-CZ" sz="2400" dirty="0" smtClean="0"/>
              <a:t>Po rozdělení Karlo – Ferdinandovy univerzity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na českou a německou část, začal profesor Masaryk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r. 1882  v Praze na univerzitě vyučovat.</a:t>
            </a:r>
          </a:p>
          <a:p>
            <a:pPr marL="342900" indent="-342900">
              <a:buFont typeface="Courier New" pitchFamily="49" charset="0"/>
              <a:buChar char="o"/>
            </a:pPr>
            <a:r>
              <a:rPr lang="cs-CZ" sz="2400" dirty="0" smtClean="0"/>
              <a:t>Angažoval se jako politik v Říšské radě (celorakouský parlament), později v zemském sněmu.</a:t>
            </a:r>
          </a:p>
          <a:p>
            <a:pPr marL="342900" indent="-342900">
              <a:buFont typeface="Courier New" pitchFamily="49" charset="0"/>
              <a:buChar char="o"/>
            </a:pPr>
            <a:r>
              <a:rPr lang="cs-CZ" sz="2400" dirty="0" smtClean="0"/>
              <a:t>Psal mnoho studií a vědeckých článků.</a:t>
            </a:r>
          </a:p>
          <a:p>
            <a:pPr marL="342900" indent="-342900">
              <a:buFont typeface="Courier New" pitchFamily="49" charset="0"/>
              <a:buChar char="o"/>
            </a:pPr>
            <a:r>
              <a:rPr lang="cs-CZ" sz="2400" dirty="0" smtClean="0"/>
              <a:t>Inicioval vznik Ottova slovníku naučného.</a:t>
            </a:r>
          </a:p>
        </p:txBody>
      </p:sp>
      <p:sp>
        <p:nvSpPr>
          <p:cNvPr id="4" name="Vodorovný svitek 3"/>
          <p:cNvSpPr/>
          <p:nvPr/>
        </p:nvSpPr>
        <p:spPr>
          <a:xfrm>
            <a:off x="1415034" y="4581128"/>
            <a:ext cx="6192688" cy="1800200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 paní učitelkou si Ottův slovník prohlédněte.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74974" y="332656"/>
            <a:ext cx="72728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KARIÉRA</a:t>
            </a:r>
            <a:endParaRPr lang="cs-CZ" sz="48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880020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05890"/>
            <a:ext cx="8229600" cy="1143000"/>
          </a:xfrm>
        </p:spPr>
        <p:txBody>
          <a:bodyPr>
            <a:normAutofit fontScale="90000"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MALÝ OTTŮV SLOVNÍK</a:t>
            </a:r>
            <a:br>
              <a:rPr lang="cs-CZ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</a:br>
            <a:r>
              <a:rPr lang="cs-CZ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NAUČNÝ </a:t>
            </a:r>
            <a:endParaRPr lang="cs-CZ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287359" y="2038855"/>
            <a:ext cx="5179682" cy="3884762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65848" y="2027538"/>
            <a:ext cx="5186806" cy="3890105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467544" y="6565994"/>
            <a:ext cx="82379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Ukázky stran z Malého Ottova slovníku naučného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3678862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652138"/>
            <a:ext cx="7848872" cy="830997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Během  1. světové války propagoval nezávislost českého národa a vystoupení ze svazku Rakouska – Uherska.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2962833"/>
            <a:ext cx="7848872" cy="830997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Masaryk se díky jednání s evropskými a americkými politiky zasloužil o vznik samostatného Československa.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415222"/>
            <a:ext cx="8208912" cy="830997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48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PRESIDENT</a:t>
            </a:r>
            <a:endParaRPr lang="cs-CZ" sz="48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560" y="4653136"/>
            <a:ext cx="7848872" cy="156966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14. 11. 1918 byl zvolen prvním presidentem Československé republiky.</a:t>
            </a:r>
          </a:p>
          <a:p>
            <a:r>
              <a:rPr lang="cs-CZ" sz="2400" dirty="0" smtClean="0"/>
              <a:t>Vládl do 14. 12. r. 1935, kdy ze zdravotních důvodů abdikoval.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981280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5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455167"/>
            <a:ext cx="7632848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Konec života strávil na zámku v Lánech.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2406079"/>
            <a:ext cx="7632848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Masaryk byl označen za ,, presidenta Osvoboditele.“</a:t>
            </a:r>
            <a:endParaRPr lang="cs-CZ" sz="2400" dirty="0"/>
          </a:p>
        </p:txBody>
      </p:sp>
      <p:sp>
        <p:nvSpPr>
          <p:cNvPr id="4" name="Vodorovný svitek 3"/>
          <p:cNvSpPr/>
          <p:nvPr/>
        </p:nvSpPr>
        <p:spPr>
          <a:xfrm>
            <a:off x="2471726" y="2889181"/>
            <a:ext cx="4248472" cy="1944216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Víš, jaké heslo se pojí</a:t>
            </a:r>
          </a:p>
          <a:p>
            <a:pPr algn="ctr"/>
            <a:r>
              <a:rPr lang="cs-CZ" sz="2400" dirty="0" smtClean="0"/>
              <a:t> k T. G. Masarykovi?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804" y="407270"/>
            <a:ext cx="9140196" cy="830997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48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KONEC ŽIVOTA T. G. MASARYKA </a:t>
            </a:r>
            <a:endParaRPr lang="cs-CZ" sz="48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017618" y="5085184"/>
            <a:ext cx="5112568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,, NEBÁT SE A NEKRÁST“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3568" y="5805264"/>
            <a:ext cx="7632848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Lid ho miloval z důvodu jeho morální velikosti.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3603670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5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500"/>
                            </p:stCondLst>
                            <p:childTnLst>
                              <p:par>
                                <p:cTn id="3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/>
      <p:bldP spid="6" grpId="0" animBg="1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OTÁZKY</a:t>
            </a:r>
            <a:endParaRPr lang="cs-CZ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2132856"/>
            <a:ext cx="7848872" cy="353943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3200" dirty="0" smtClean="0"/>
              <a:t>Z jakých rodinných poměrů T. G. Masaryk pocházel?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3200" dirty="0" smtClean="0"/>
              <a:t>Kde </a:t>
            </a:r>
            <a:r>
              <a:rPr lang="cs-CZ" sz="3200" dirty="0"/>
              <a:t>M</a:t>
            </a:r>
            <a:r>
              <a:rPr lang="cs-CZ" sz="3200" dirty="0" smtClean="0"/>
              <a:t>asaryk studoval?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3200" dirty="0" smtClean="0"/>
              <a:t>Kolik let </a:t>
            </a:r>
            <a:r>
              <a:rPr lang="cs-CZ" sz="3200" dirty="0"/>
              <a:t>M</a:t>
            </a:r>
            <a:r>
              <a:rPr lang="cs-CZ" sz="3200" dirty="0" smtClean="0"/>
              <a:t>asaryk setrval ve funkci presidenta Československé republiky?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3200" dirty="0" smtClean="0"/>
              <a:t>Pamatuješ si heslo T. G. Masaryka.</a:t>
            </a:r>
          </a:p>
          <a:p>
            <a:pPr marL="342900" indent="-342900">
              <a:buFont typeface="+mj-lt"/>
              <a:buAutoNum type="arabicPeriod"/>
            </a:pPr>
            <a:endParaRPr lang="cs-CZ" sz="3200" dirty="0" smtClean="0"/>
          </a:p>
        </p:txBody>
      </p:sp>
    </p:spTree>
    <p:extLst>
      <p:ext uri="{BB962C8B-B14F-4D97-AF65-F5344CB8AC3E}">
        <p14:creationId xmlns:p14="http://schemas.microsoft.com/office/powerpoint/2010/main" val="36992861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2132856"/>
            <a:ext cx="813690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/>
              <a:t>Cs.wikipedia.org</a:t>
            </a:r>
            <a:r>
              <a:rPr lang="cs-CZ" dirty="0"/>
              <a:t> [online]. 1. 6. 2005 [cit. 2011-11-19]. </a:t>
            </a:r>
            <a:r>
              <a:rPr lang="cs-CZ" dirty="0" err="1"/>
              <a:t>Soubor:Masaryk</a:t>
            </a:r>
            <a:r>
              <a:rPr lang="cs-CZ" dirty="0"/>
              <a:t> kulaty.png. Dostupné z WWW: &lt;http://cs.wikipedia.org/wiki/Tom%C3%A1%C5%A1_Garrigue_Masaryk&gt;.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67544" y="692697"/>
            <a:ext cx="8136904" cy="830997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48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CITACE</a:t>
            </a:r>
            <a:endParaRPr lang="cs-CZ" sz="48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7544" y="3290499"/>
            <a:ext cx="813690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/>
              <a:t>Malý Ottův slovník naučný</a:t>
            </a:r>
            <a:r>
              <a:rPr lang="cs-CZ" dirty="0"/>
              <a:t>. Praha : Vydavatel a nakladatel J. Otto, 1906. Marunek - </a:t>
            </a:r>
            <a:r>
              <a:rPr lang="cs-CZ" dirty="0" err="1"/>
              <a:t>Masematty</a:t>
            </a:r>
            <a:r>
              <a:rPr lang="cs-CZ" dirty="0"/>
              <a:t>, s. 138.</a:t>
            </a:r>
          </a:p>
        </p:txBody>
      </p:sp>
      <p:sp>
        <p:nvSpPr>
          <p:cNvPr id="5" name="Obdélník 4"/>
          <p:cNvSpPr/>
          <p:nvPr/>
        </p:nvSpPr>
        <p:spPr>
          <a:xfrm>
            <a:off x="467544" y="4149080"/>
            <a:ext cx="813690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/>
              <a:t>Malý Ottův slovník naučný</a:t>
            </a:r>
            <a:r>
              <a:rPr lang="cs-CZ" dirty="0"/>
              <a:t>. Praha : Nakladatelství J. Otty v Praze, 1906. Reklama na Velký Ottův slovník naučný, s. 1210.</a:t>
            </a:r>
          </a:p>
        </p:txBody>
      </p:sp>
    </p:spTree>
    <p:extLst>
      <p:ext uri="{BB962C8B-B14F-4D97-AF65-F5344CB8AC3E}">
        <p14:creationId xmlns:p14="http://schemas.microsoft.com/office/powerpoint/2010/main" val="18612887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Lidský motiv</Template>
  <TotalTime>235</TotalTime>
  <Words>369</Words>
  <Application>Microsoft Office PowerPoint</Application>
  <PresentationFormat>Předvádění na obrazovce (4:3)</PresentationFormat>
  <Paragraphs>51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Human</vt:lpstr>
      <vt:lpstr>Prezentace aplikace PowerPoint</vt:lpstr>
      <vt:lpstr>TOMÁŠ GARRIGUE MASARYK ( 1850 HODONÍN – 1937 LÁNY )</vt:lpstr>
      <vt:lpstr>ŽIVOT</vt:lpstr>
      <vt:lpstr>Prezentace aplikace PowerPoint</vt:lpstr>
      <vt:lpstr>MALÝ OTTŮV SLOVNÍK NAUČNÝ </vt:lpstr>
      <vt:lpstr>Prezentace aplikace PowerPoint</vt:lpstr>
      <vt:lpstr>Prezentace aplikace PowerPoint</vt:lpstr>
      <vt:lpstr>OTÁZKY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Lenka</cp:lastModifiedBy>
  <cp:revision>35</cp:revision>
  <dcterms:created xsi:type="dcterms:W3CDTF">2011-11-13T09:13:23Z</dcterms:created>
  <dcterms:modified xsi:type="dcterms:W3CDTF">2012-01-15T21:07:50Z</dcterms:modified>
</cp:coreProperties>
</file>