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64" r:id="rId2"/>
    <p:sldId id="265" r:id="rId3"/>
    <p:sldId id="260" r:id="rId4"/>
    <p:sldId id="261" r:id="rId5"/>
    <p:sldId id="257" r:id="rId6"/>
    <p:sldId id="258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VY_32_INOVACE_16_Slabika, slovo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Ladislava Vítková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smtClean="0"/>
            <a:t>TÉMA SADY: </a:t>
          </a:r>
          <a:r>
            <a:rPr lang="cs-CZ" sz="2000" dirty="0" smtClean="0"/>
            <a:t>Český jazyk pro 1. 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 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17.10.2011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endParaRPr lang="cs-CZ" sz="2000" dirty="0" smtClean="0"/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</dgm:pt>
    <dgm:pt modelId="{D5EA2712-68D0-4098-BDE6-B295C6AB6119}" type="pres">
      <dgm:prSet presAssocID="{4865AC3F-78E2-43BA-A56B-7C465B8FCF11}" presName="circle2" presStyleLbl="node1" presStyleIdx="1" presStyleCnt="7"/>
      <dgm:spPr/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</dgm:pt>
    <dgm:pt modelId="{69684AB7-5B8D-45A5-BC2F-6AF80EB883EF}" type="pres">
      <dgm:prSet presAssocID="{D1B46980-6531-4606-95E6-44980827E919}" presName="circle3" presStyleLbl="node1" presStyleIdx="2" presStyleCnt="7"/>
      <dgm:spPr/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</dgm:pt>
    <dgm:pt modelId="{0C4087F0-2DA9-4805-A823-C8C5404FEF67}" type="pres">
      <dgm:prSet presAssocID="{B651F6E3-6281-48DB-9319-2AEAFDAE7572}" presName="circle4" presStyleLbl="node1" presStyleIdx="3" presStyleCnt="7"/>
      <dgm:spPr/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</dgm:pt>
    <dgm:pt modelId="{19974A4C-782A-40F8-BDC1-A903A52CB5DC}" type="pres">
      <dgm:prSet presAssocID="{D8197B8C-B260-4A16-BDF4-0947B075E274}" presName="circle5" presStyleLbl="node1" presStyleIdx="4" presStyleCnt="7"/>
      <dgm:spPr/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DFC55A8B-2DFD-41AE-A307-96A1D2E66396}" type="pres">
      <dgm:prSet presAssocID="{4C35D32F-0EAB-4CD7-82EE-45574DC2A586}" presName="vertSpace6" presStyleLbl="node1" presStyleIdx="4" presStyleCnt="7"/>
      <dgm:spPr/>
    </dgm:pt>
    <dgm:pt modelId="{EB210E99-FECE-49F2-86FD-20F903E541DE}" type="pres">
      <dgm:prSet presAssocID="{4C35D32F-0EAB-4CD7-82EE-45574DC2A586}" presName="circle6" presStyleLbl="node1" presStyleIdx="5" presStyleCnt="7"/>
      <dgm:spPr/>
    </dgm:pt>
    <dgm:pt modelId="{2463512F-938D-4E07-9D5C-7B2E99ABD39E}" type="pres">
      <dgm:prSet presAssocID="{4C35D32F-0EAB-4CD7-82EE-45574DC2A586}" presName="rect6" presStyleLbl="alignAcc1" presStyleIdx="5" presStyleCnt="7"/>
      <dgm:spPr/>
      <dgm:t>
        <a:bodyPr/>
        <a:lstStyle/>
        <a:p>
          <a:endParaRPr lang="cs-CZ"/>
        </a:p>
      </dgm:t>
    </dgm:pt>
    <dgm:pt modelId="{59FE3E3B-A92F-4A98-9A20-76394874AFA6}" type="pres">
      <dgm:prSet presAssocID="{D05761FA-3C71-4DD0-9183-7C99EBE53F4B}" presName="vertSpace7" presStyleLbl="node1" presStyleIdx="5" presStyleCnt="7"/>
      <dgm:spPr/>
    </dgm:pt>
    <dgm:pt modelId="{8EB502EF-CA4F-4140-AFB6-D26D41E73615}" type="pres">
      <dgm:prSet presAssocID="{D05761FA-3C71-4DD0-9183-7C99EBE53F4B}" presName="circle7" presStyleLbl="node1" presStyleIdx="6" presStyleCnt="7"/>
      <dgm:spPr/>
    </dgm:pt>
    <dgm:pt modelId="{6204D4B4-078C-4ACF-B823-77A728483A32}" type="pres">
      <dgm:prSet presAssocID="{D05761FA-3C71-4DD0-9183-7C99EBE53F4B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2C1AC3-4F1B-47BC-9A88-D00EAE61D85A}" type="pres">
      <dgm:prSet presAssocID="{4C35D32F-0EAB-4CD7-82EE-45574DC2A586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526C68-77CF-4757-B0E2-EC80EC09B19D}" type="pres">
      <dgm:prSet presAssocID="{D05761FA-3C71-4DD0-9183-7C99EBE53F4B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A175A71-96CB-4949-8C00-4C8223EDD8ED}" type="presOf" srcId="{D05761FA-3C71-4DD0-9183-7C99EBE53F4B}" destId="{6204D4B4-078C-4ACF-B823-77A728483A32}" srcOrd="0" destOrd="0" presId="urn:microsoft.com/office/officeart/2005/8/layout/target3"/>
    <dgm:cxn modelId="{9AA76242-AE19-4104-BCE9-25B791ED9C38}" type="presOf" srcId="{4865AC3F-78E2-43BA-A56B-7C465B8FCF11}" destId="{54F8D70D-FB57-4298-A600-D8F61B2A354A}" srcOrd="0" destOrd="0" presId="urn:microsoft.com/office/officeart/2005/8/layout/target3"/>
    <dgm:cxn modelId="{1DCE2826-4CB2-4EC2-AF10-46F2008813EB}" type="presOf" srcId="{D1B46980-6531-4606-95E6-44980827E919}" destId="{2CDFEC33-8C2A-49C6-B23B-FA3577B1DCE9}" srcOrd="1" destOrd="0" presId="urn:microsoft.com/office/officeart/2005/8/layout/target3"/>
    <dgm:cxn modelId="{FBD3E070-7DC5-4303-9584-450C234444BD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FA22C9CC-D368-40CA-820C-DEAAD705D7CA}" type="presOf" srcId="{D1B46980-6531-4606-95E6-44980827E919}" destId="{004736B2-18D3-4D6D-AA18-DF3F81E9E312}" srcOrd="0" destOrd="0" presId="urn:microsoft.com/office/officeart/2005/8/layout/target3"/>
    <dgm:cxn modelId="{8B6B0202-255B-47C2-A154-7D9217199172}" type="presOf" srcId="{D1D4F407-5343-4D3F-B5B9-D407B03CAEB4}" destId="{D005CE8C-CC26-4C3E-AC11-E15060ECD759}" srcOrd="0" destOrd="0" presId="urn:microsoft.com/office/officeart/2005/8/layout/target3"/>
    <dgm:cxn modelId="{FC28461C-A0D9-46A7-B2EB-4CA5BBADF381}" type="presOf" srcId="{4865AC3F-78E2-43BA-A56B-7C465B8FCF11}" destId="{FC425D1D-3DF2-408E-A4F8-250CA94A450A}" srcOrd="1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2C82D42A-DFCD-463A-B063-84DD3283C86B}" type="presOf" srcId="{4C35D32F-0EAB-4CD7-82EE-45574DC2A586}" destId="{2463512F-938D-4E07-9D5C-7B2E99ABD39E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D39F0B37-0A66-4086-A8D3-DF76327EFF07}" type="presOf" srcId="{B651F6E3-6281-48DB-9319-2AEAFDAE7572}" destId="{70A198DD-41D2-4313-8B5B-1CF1BCF383FB}" srcOrd="1" destOrd="0" presId="urn:microsoft.com/office/officeart/2005/8/layout/target3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3DD2F2A8-BCEF-4848-BF56-5E4CA7EBE4B6}" srcId="{757F3AB3-0718-4624-B441-E567A8F0AB56}" destId="{D05761FA-3C71-4DD0-9183-7C99EBE53F4B}" srcOrd="6" destOrd="0" parTransId="{AA976F31-B6C2-4F44-AD16-210581F8F750}" sibTransId="{DDDC18D6-5FB0-4A25-8B72-BE62E0EE92EA}"/>
    <dgm:cxn modelId="{060E814A-0ADE-43C4-97F5-AF9579B7D6B1}" type="presOf" srcId="{D05761FA-3C71-4DD0-9183-7C99EBE53F4B}" destId="{23526C68-77CF-4757-B0E2-EC80EC09B19D}" srcOrd="1" destOrd="0" presId="urn:microsoft.com/office/officeart/2005/8/layout/target3"/>
    <dgm:cxn modelId="{0D5312C1-659F-494F-ACA6-B6AB13901981}" type="presOf" srcId="{D8197B8C-B260-4A16-BDF4-0947B075E274}" destId="{0F7944D4-5DCA-4B9E-A896-D52854246E44}" srcOrd="0" destOrd="0" presId="urn:microsoft.com/office/officeart/2005/8/layout/target3"/>
    <dgm:cxn modelId="{DEE6ED99-B21A-422A-82CE-0F4FECB9EAC4}" type="presOf" srcId="{D1D4F407-5343-4D3F-B5B9-D407B03CAEB4}" destId="{AED2198E-93D5-4001-81B4-73124B309672}" srcOrd="1" destOrd="0" presId="urn:microsoft.com/office/officeart/2005/8/layout/target3"/>
    <dgm:cxn modelId="{76FC8200-2D52-4636-8DC7-684F783F39D4}" type="presOf" srcId="{4C35D32F-0EAB-4CD7-82EE-45574DC2A586}" destId="{A02C1AC3-4F1B-47BC-9A88-D00EAE61D85A}" srcOrd="1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7FB43DFF-7CCA-4831-8E6F-7244160888BC}" type="presOf" srcId="{B651F6E3-6281-48DB-9319-2AEAFDAE7572}" destId="{7145B55B-1B24-4B93-A1D4-B8021E4AC78C}" srcOrd="0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0D705F03-C255-4039-8B7E-79B64A3F61F8}" type="presOf" srcId="{D8197B8C-B260-4A16-BDF4-0947B075E274}" destId="{5C0D1B75-263C-4468-B985-565C95B9422B}" srcOrd="1" destOrd="0" presId="urn:microsoft.com/office/officeart/2005/8/layout/target3"/>
    <dgm:cxn modelId="{63879539-DDD3-4DBD-94E2-78B8B7971ACE}" type="presParOf" srcId="{333A1088-737F-45CB-B68E-254E46348037}" destId="{F5ABB229-8D3B-4694-996A-96F23CF14429}" srcOrd="0" destOrd="0" presId="urn:microsoft.com/office/officeart/2005/8/layout/target3"/>
    <dgm:cxn modelId="{AB265AED-D12E-4FB8-8432-95F181CD5121}" type="presParOf" srcId="{333A1088-737F-45CB-B68E-254E46348037}" destId="{F41139FD-01EE-4571-8B17-4FB00FC51163}" srcOrd="1" destOrd="0" presId="urn:microsoft.com/office/officeart/2005/8/layout/target3"/>
    <dgm:cxn modelId="{DB73EBDF-895C-4AA9-BC1C-AF79CBD3BDD5}" type="presParOf" srcId="{333A1088-737F-45CB-B68E-254E46348037}" destId="{D005CE8C-CC26-4C3E-AC11-E15060ECD759}" srcOrd="2" destOrd="0" presId="urn:microsoft.com/office/officeart/2005/8/layout/target3"/>
    <dgm:cxn modelId="{C4A4028D-A367-4454-8929-BA727A11CB6F}" type="presParOf" srcId="{333A1088-737F-45CB-B68E-254E46348037}" destId="{E2699407-A48D-4333-A645-7FA48F1FE3B7}" srcOrd="3" destOrd="0" presId="urn:microsoft.com/office/officeart/2005/8/layout/target3"/>
    <dgm:cxn modelId="{D71C2B8D-2AEE-4E70-834D-53334BDCA29C}" type="presParOf" srcId="{333A1088-737F-45CB-B68E-254E46348037}" destId="{D5EA2712-68D0-4098-BDE6-B295C6AB6119}" srcOrd="4" destOrd="0" presId="urn:microsoft.com/office/officeart/2005/8/layout/target3"/>
    <dgm:cxn modelId="{51AA3059-B689-47EA-9717-2E573C9FE481}" type="presParOf" srcId="{333A1088-737F-45CB-B68E-254E46348037}" destId="{54F8D70D-FB57-4298-A600-D8F61B2A354A}" srcOrd="5" destOrd="0" presId="urn:microsoft.com/office/officeart/2005/8/layout/target3"/>
    <dgm:cxn modelId="{1D19A768-E469-4C3F-A630-8B5C1975A693}" type="presParOf" srcId="{333A1088-737F-45CB-B68E-254E46348037}" destId="{C616B022-AA0C-4D3B-BDBF-093D86622E86}" srcOrd="6" destOrd="0" presId="urn:microsoft.com/office/officeart/2005/8/layout/target3"/>
    <dgm:cxn modelId="{E0627E18-BEE2-496F-A1CE-D3D727F0937B}" type="presParOf" srcId="{333A1088-737F-45CB-B68E-254E46348037}" destId="{69684AB7-5B8D-45A5-BC2F-6AF80EB883EF}" srcOrd="7" destOrd="0" presId="urn:microsoft.com/office/officeart/2005/8/layout/target3"/>
    <dgm:cxn modelId="{C17BD337-4638-46E7-A2E8-0B01A14B8C5F}" type="presParOf" srcId="{333A1088-737F-45CB-B68E-254E46348037}" destId="{004736B2-18D3-4D6D-AA18-DF3F81E9E312}" srcOrd="8" destOrd="0" presId="urn:microsoft.com/office/officeart/2005/8/layout/target3"/>
    <dgm:cxn modelId="{40FBBF2B-77EF-4BF7-A47C-DAE2ACF5EF13}" type="presParOf" srcId="{333A1088-737F-45CB-B68E-254E46348037}" destId="{9CCAD005-8609-4003-9C1F-3AFC293FB9F9}" srcOrd="9" destOrd="0" presId="urn:microsoft.com/office/officeart/2005/8/layout/target3"/>
    <dgm:cxn modelId="{21DB247D-82DD-4AB4-8881-F5C26F5F9A23}" type="presParOf" srcId="{333A1088-737F-45CB-B68E-254E46348037}" destId="{0C4087F0-2DA9-4805-A823-C8C5404FEF67}" srcOrd="10" destOrd="0" presId="urn:microsoft.com/office/officeart/2005/8/layout/target3"/>
    <dgm:cxn modelId="{BD52A45C-C063-4C8F-BF5B-CC5129C89CDE}" type="presParOf" srcId="{333A1088-737F-45CB-B68E-254E46348037}" destId="{7145B55B-1B24-4B93-A1D4-B8021E4AC78C}" srcOrd="11" destOrd="0" presId="urn:microsoft.com/office/officeart/2005/8/layout/target3"/>
    <dgm:cxn modelId="{ED33437D-1A6D-4A05-9D96-8581A56DE6DA}" type="presParOf" srcId="{333A1088-737F-45CB-B68E-254E46348037}" destId="{6919BCDB-3A39-4371-A415-42187620F612}" srcOrd="12" destOrd="0" presId="urn:microsoft.com/office/officeart/2005/8/layout/target3"/>
    <dgm:cxn modelId="{F056B814-D26A-4FA7-8452-6C68EC322EC9}" type="presParOf" srcId="{333A1088-737F-45CB-B68E-254E46348037}" destId="{19974A4C-782A-40F8-BDC1-A903A52CB5DC}" srcOrd="13" destOrd="0" presId="urn:microsoft.com/office/officeart/2005/8/layout/target3"/>
    <dgm:cxn modelId="{CD046859-8FDA-4DFD-AFBD-D0A0C0B14D30}" type="presParOf" srcId="{333A1088-737F-45CB-B68E-254E46348037}" destId="{0F7944D4-5DCA-4B9E-A896-D52854246E44}" srcOrd="14" destOrd="0" presId="urn:microsoft.com/office/officeart/2005/8/layout/target3"/>
    <dgm:cxn modelId="{1884EC35-7C61-4D1B-BF33-BD72500D0AA2}" type="presParOf" srcId="{333A1088-737F-45CB-B68E-254E46348037}" destId="{DFC55A8B-2DFD-41AE-A307-96A1D2E66396}" srcOrd="15" destOrd="0" presId="urn:microsoft.com/office/officeart/2005/8/layout/target3"/>
    <dgm:cxn modelId="{0BC402EB-2974-426D-9953-C716C68E2D19}" type="presParOf" srcId="{333A1088-737F-45CB-B68E-254E46348037}" destId="{EB210E99-FECE-49F2-86FD-20F903E541DE}" srcOrd="16" destOrd="0" presId="urn:microsoft.com/office/officeart/2005/8/layout/target3"/>
    <dgm:cxn modelId="{5FF222D2-9B5C-4E25-A9D1-9035682E15CF}" type="presParOf" srcId="{333A1088-737F-45CB-B68E-254E46348037}" destId="{2463512F-938D-4E07-9D5C-7B2E99ABD39E}" srcOrd="17" destOrd="0" presId="urn:microsoft.com/office/officeart/2005/8/layout/target3"/>
    <dgm:cxn modelId="{4A2BB6E1-2AB5-42B2-A8FB-03F4BDD49AB9}" type="presParOf" srcId="{333A1088-737F-45CB-B68E-254E46348037}" destId="{59FE3E3B-A92F-4A98-9A20-76394874AFA6}" srcOrd="18" destOrd="0" presId="urn:microsoft.com/office/officeart/2005/8/layout/target3"/>
    <dgm:cxn modelId="{2E57AD05-185B-4C47-BBD7-37C2A78C8924}" type="presParOf" srcId="{333A1088-737F-45CB-B68E-254E46348037}" destId="{8EB502EF-CA4F-4140-AFB6-D26D41E73615}" srcOrd="19" destOrd="0" presId="urn:microsoft.com/office/officeart/2005/8/layout/target3"/>
    <dgm:cxn modelId="{5798F0DF-0562-485C-A3C4-0AB11A611D99}" type="presParOf" srcId="{333A1088-737F-45CB-B68E-254E46348037}" destId="{6204D4B4-078C-4ACF-B823-77A728483A32}" srcOrd="20" destOrd="0" presId="urn:microsoft.com/office/officeart/2005/8/layout/target3"/>
    <dgm:cxn modelId="{37146DD0-B736-4663-BB98-B9DF5D889692}" type="presParOf" srcId="{333A1088-737F-45CB-B68E-254E46348037}" destId="{AED2198E-93D5-4001-81B4-73124B309672}" srcOrd="21" destOrd="0" presId="urn:microsoft.com/office/officeart/2005/8/layout/target3"/>
    <dgm:cxn modelId="{1EAEDBA0-8BE3-4709-BF76-D58DFB3D59BC}" type="presParOf" srcId="{333A1088-737F-45CB-B68E-254E46348037}" destId="{FC425D1D-3DF2-408E-A4F8-250CA94A450A}" srcOrd="22" destOrd="0" presId="urn:microsoft.com/office/officeart/2005/8/layout/target3"/>
    <dgm:cxn modelId="{22104CA3-162D-48A5-958D-0B36E69A7FE2}" type="presParOf" srcId="{333A1088-737F-45CB-B68E-254E46348037}" destId="{2CDFEC33-8C2A-49C6-B23B-FA3577B1DCE9}" srcOrd="23" destOrd="0" presId="urn:microsoft.com/office/officeart/2005/8/layout/target3"/>
    <dgm:cxn modelId="{AFA31F6C-2BB6-4C4E-9EE3-1E62413E6E63}" type="presParOf" srcId="{333A1088-737F-45CB-B68E-254E46348037}" destId="{70A198DD-41D2-4313-8B5B-1CF1BCF383FB}" srcOrd="24" destOrd="0" presId="urn:microsoft.com/office/officeart/2005/8/layout/target3"/>
    <dgm:cxn modelId="{44823D0B-BAE8-43A7-B53C-932BE630ED73}" type="presParOf" srcId="{333A1088-737F-45CB-B68E-254E46348037}" destId="{5C0D1B75-263C-4468-B985-565C95B9422B}" srcOrd="25" destOrd="0" presId="urn:microsoft.com/office/officeart/2005/8/layout/target3"/>
    <dgm:cxn modelId="{A27C73B5-BDC9-4076-9FF9-20FA26B8A5B3}" type="presParOf" srcId="{333A1088-737F-45CB-B68E-254E46348037}" destId="{A02C1AC3-4F1B-47BC-9A88-D00EAE61D85A}" srcOrd="26" destOrd="0" presId="urn:microsoft.com/office/officeart/2005/8/layout/target3"/>
    <dgm:cxn modelId="{43BDCB15-12E3-4A90-A259-CCB0740E0A10}" type="presParOf" srcId="{333A1088-737F-45CB-B68E-254E46348037}" destId="{23526C68-77CF-4757-B0E2-EC80EC09B19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79762" cy="29797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71905" y="0"/>
          <a:ext cx="7367103" cy="29797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okres Ústí nad Orlicí</a:t>
          </a:r>
          <a:endParaRPr lang="cs-CZ" sz="2000" kern="1200" dirty="0"/>
        </a:p>
      </dsp:txBody>
      <dsp:txXfrm>
        <a:off x="1471905" y="0"/>
        <a:ext cx="7367103" cy="297975"/>
      </dsp:txXfrm>
    </dsp:sp>
    <dsp:sp modelId="{D5EA2712-68D0-4098-BDE6-B295C6AB6119}">
      <dsp:nvSpPr>
        <dsp:cNvPr id="0" name=""/>
        <dsp:cNvSpPr/>
      </dsp:nvSpPr>
      <dsp:spPr>
        <a:xfrm>
          <a:off x="223481" y="297975"/>
          <a:ext cx="2532798" cy="25327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489881" y="297975"/>
          <a:ext cx="7367103" cy="253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17.10.2011</a:t>
          </a:r>
          <a:endParaRPr lang="cs-CZ" sz="2000" kern="1200" dirty="0"/>
        </a:p>
      </dsp:txBody>
      <dsp:txXfrm>
        <a:off x="1489881" y="297975"/>
        <a:ext cx="7367103" cy="297975"/>
      </dsp:txXfrm>
    </dsp:sp>
    <dsp:sp modelId="{69684AB7-5B8D-45A5-BC2F-6AF80EB883EF}">
      <dsp:nvSpPr>
        <dsp:cNvPr id="0" name=""/>
        <dsp:cNvSpPr/>
      </dsp:nvSpPr>
      <dsp:spPr>
        <a:xfrm>
          <a:off x="446963" y="595951"/>
          <a:ext cx="2085834" cy="20858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489881" y="595951"/>
          <a:ext cx="7367103" cy="20858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Ladislava Vítková</a:t>
          </a:r>
          <a:endParaRPr lang="cs-CZ" sz="2000" kern="1200" dirty="0"/>
        </a:p>
      </dsp:txBody>
      <dsp:txXfrm>
        <a:off x="1489881" y="595951"/>
        <a:ext cx="7367103" cy="297975"/>
      </dsp:txXfrm>
    </dsp:sp>
    <dsp:sp modelId="{0C4087F0-2DA9-4805-A823-C8C5404FEF67}">
      <dsp:nvSpPr>
        <dsp:cNvPr id="0" name=""/>
        <dsp:cNvSpPr/>
      </dsp:nvSpPr>
      <dsp:spPr>
        <a:xfrm>
          <a:off x="670445" y="893927"/>
          <a:ext cx="1638870" cy="16388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489881" y="893927"/>
          <a:ext cx="7367103" cy="16388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VY_32_INOVACE_16_Slabika, slovo</a:t>
          </a:r>
          <a:endParaRPr lang="cs-CZ" sz="2000" kern="1200" dirty="0"/>
        </a:p>
      </dsp:txBody>
      <dsp:txXfrm>
        <a:off x="1489881" y="893927"/>
        <a:ext cx="7367103" cy="297978"/>
      </dsp:txXfrm>
    </dsp:sp>
    <dsp:sp modelId="{19974A4C-782A-40F8-BDC1-A903A52CB5DC}">
      <dsp:nvSpPr>
        <dsp:cNvPr id="0" name=""/>
        <dsp:cNvSpPr/>
      </dsp:nvSpPr>
      <dsp:spPr>
        <a:xfrm>
          <a:off x="893929" y="1191906"/>
          <a:ext cx="1191903" cy="119190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489881" y="1191906"/>
          <a:ext cx="7367103" cy="11919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TÉMA SADY: </a:t>
          </a:r>
          <a:r>
            <a:rPr lang="cs-CZ" sz="2000" kern="1200" dirty="0" smtClean="0"/>
            <a:t>Český jazyk pro 1. ročník</a:t>
          </a:r>
          <a:endParaRPr lang="cs-CZ" sz="2000" kern="1200" dirty="0"/>
        </a:p>
      </dsp:txBody>
      <dsp:txXfrm>
        <a:off x="1489881" y="1191906"/>
        <a:ext cx="7367103" cy="297975"/>
      </dsp:txXfrm>
    </dsp:sp>
    <dsp:sp modelId="{EB210E99-FECE-49F2-86FD-20F903E541DE}">
      <dsp:nvSpPr>
        <dsp:cNvPr id="0" name=""/>
        <dsp:cNvSpPr/>
      </dsp:nvSpPr>
      <dsp:spPr>
        <a:xfrm>
          <a:off x="1117411" y="1489881"/>
          <a:ext cx="744939" cy="7449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63512F-938D-4E07-9D5C-7B2E99ABD39E}">
      <dsp:nvSpPr>
        <dsp:cNvPr id="0" name=""/>
        <dsp:cNvSpPr/>
      </dsp:nvSpPr>
      <dsp:spPr>
        <a:xfrm>
          <a:off x="1489881" y="1489881"/>
          <a:ext cx="7367103" cy="7449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 CZ.1.07/1.4.00/21.1871</a:t>
          </a:r>
          <a:endParaRPr lang="cs-CZ" sz="2000" kern="1200" dirty="0"/>
        </a:p>
      </dsp:txBody>
      <dsp:txXfrm>
        <a:off x="1489881" y="1489881"/>
        <a:ext cx="7367103" cy="297975"/>
      </dsp:txXfrm>
    </dsp:sp>
    <dsp:sp modelId="{8EB502EF-CA4F-4140-AFB6-D26D41E73615}">
      <dsp:nvSpPr>
        <dsp:cNvPr id="0" name=""/>
        <dsp:cNvSpPr/>
      </dsp:nvSpPr>
      <dsp:spPr>
        <a:xfrm>
          <a:off x="1340893" y="1787857"/>
          <a:ext cx="297975" cy="2979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204D4B4-078C-4ACF-B823-77A728483A32}">
      <dsp:nvSpPr>
        <dsp:cNvPr id="0" name=""/>
        <dsp:cNvSpPr/>
      </dsp:nvSpPr>
      <dsp:spPr>
        <a:xfrm>
          <a:off x="1489881" y="1787857"/>
          <a:ext cx="7367103" cy="297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</dsp:txBody>
      <dsp:txXfrm>
        <a:off x="1489881" y="1787857"/>
        <a:ext cx="7367103" cy="2979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A01E5B-7B91-4E88-AD72-C9239F9B7C85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7A3012-DF55-4ACF-B60D-DDB88F53106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7198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E5333-899A-4871-9FB7-FD14A233E726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41E20-A6DE-4751-8D95-7B50DE6DD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954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E5333-899A-4871-9FB7-FD14A233E726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41E20-A6DE-4751-8D95-7B50DE6DD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5681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E5333-899A-4871-9FB7-FD14A233E726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41E20-A6DE-4751-8D95-7B50DE6DD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1786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E5333-899A-4871-9FB7-FD14A233E726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41E20-A6DE-4751-8D95-7B50DE6DD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9640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E5333-899A-4871-9FB7-FD14A233E726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41E20-A6DE-4751-8D95-7B50DE6DD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5625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E5333-899A-4871-9FB7-FD14A233E726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41E20-A6DE-4751-8D95-7B50DE6DD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8188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E5333-899A-4871-9FB7-FD14A233E726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41E20-A6DE-4751-8D95-7B50DE6DD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6605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E5333-899A-4871-9FB7-FD14A233E726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41E20-A6DE-4751-8D95-7B50DE6DD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0853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E5333-899A-4871-9FB7-FD14A233E726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41E20-A6DE-4751-8D95-7B50DE6DD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32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E5333-899A-4871-9FB7-FD14A233E726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41E20-A6DE-4751-8D95-7B50DE6DD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7296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DE5333-899A-4871-9FB7-FD14A233E726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941E20-A6DE-4751-8D95-7B50DE6DD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86708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DE5333-899A-4871-9FB7-FD14A233E726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941E20-A6DE-4751-8D95-7B50DE6DD3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2257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4.png"/><Relationship Id="rId7" Type="http://schemas.openxmlformats.org/officeDocument/2006/relationships/image" Target="../media/image1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6.png"/><Relationship Id="rId10" Type="http://schemas.openxmlformats.org/officeDocument/2006/relationships/image" Target="../media/image9.png"/><Relationship Id="rId4" Type="http://schemas.openxmlformats.org/officeDocument/2006/relationships/image" Target="../media/image15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12" Type="http://schemas.openxmlformats.org/officeDocument/2006/relationships/image" Target="../media/image17.png"/><Relationship Id="rId17" Type="http://schemas.openxmlformats.org/officeDocument/2006/relationships/image" Target="../media/image12.png"/><Relationship Id="rId2" Type="http://schemas.openxmlformats.org/officeDocument/2006/relationships/image" Target="../media/image2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5.png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image" Target="../media/image7.png"/><Relationship Id="rId4" Type="http://schemas.openxmlformats.org/officeDocument/2006/relationships/image" Target="../media/image13.png"/><Relationship Id="rId9" Type="http://schemas.openxmlformats.org/officeDocument/2006/relationships/image" Target="../media/image14.png"/><Relationship Id="rId1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9.png"/><Relationship Id="rId7" Type="http://schemas.openxmlformats.org/officeDocument/2006/relationships/image" Target="../media/image8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07663753"/>
              </p:ext>
            </p:extLst>
          </p:nvPr>
        </p:nvGraphicFramePr>
        <p:xfrm>
          <a:off x="179512" y="476672"/>
          <a:ext cx="8856984" cy="297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32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5877272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Obrázky jsou z webové galerie</a:t>
            </a:r>
          </a:p>
          <a:p>
            <a:r>
              <a:rPr lang="cs-CZ" dirty="0"/>
              <a:t>http://office.microsoft.com/cs-cz/images/?CTT=6&amp;ver=14&amp;app=powerpnt.exe</a:t>
            </a:r>
          </a:p>
        </p:txBody>
      </p:sp>
      <p:sp>
        <p:nvSpPr>
          <p:cNvPr id="3" name="Obdélník 2"/>
          <p:cNvSpPr/>
          <p:nvPr/>
        </p:nvSpPr>
        <p:spPr>
          <a:xfrm>
            <a:off x="971600" y="1556792"/>
            <a:ext cx="770485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/>
              <a:t>ANOTACE:</a:t>
            </a:r>
          </a:p>
          <a:p>
            <a:r>
              <a:rPr lang="cs-CZ" sz="2000" dirty="0" smtClean="0"/>
              <a:t>Materiál </a:t>
            </a:r>
            <a:r>
              <a:rPr lang="cs-CZ" sz="2000" dirty="0"/>
              <a:t>je zaměřen na </a:t>
            </a:r>
            <a:r>
              <a:rPr lang="cs-CZ" sz="2000" dirty="0" smtClean="0"/>
              <a:t>procvičení skládání </a:t>
            </a:r>
            <a:r>
              <a:rPr lang="cs-CZ" sz="2000" dirty="0" smtClean="0"/>
              <a:t>slov.</a:t>
            </a:r>
            <a:endParaRPr lang="cs-CZ" sz="2000" dirty="0" smtClean="0"/>
          </a:p>
          <a:p>
            <a:r>
              <a:rPr lang="cs-CZ" sz="2000" dirty="0" smtClean="0"/>
              <a:t>Žáci skládají slova ze slabik v baloncích, správnost kontrolují četbou.</a:t>
            </a:r>
          </a:p>
          <a:p>
            <a:r>
              <a:rPr lang="cs-CZ" sz="2000" dirty="0" smtClean="0"/>
              <a:t>Některá slova píší pod balonky na linku.</a:t>
            </a:r>
          </a:p>
        </p:txBody>
      </p:sp>
    </p:spTree>
    <p:extLst>
      <p:ext uri="{BB962C8B-B14F-4D97-AF65-F5344CB8AC3E}">
        <p14:creationId xmlns:p14="http://schemas.microsoft.com/office/powerpoint/2010/main" val="2390000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4555" y="3649960"/>
            <a:ext cx="847725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717032"/>
            <a:ext cx="8572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779" y="3626718"/>
            <a:ext cx="828675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0598" y="948705"/>
            <a:ext cx="93345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3652" y="1053480"/>
            <a:ext cx="8763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026" y="1052736"/>
            <a:ext cx="85725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4080" y="1000522"/>
            <a:ext cx="8382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7640" y="3593951"/>
            <a:ext cx="89535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882030"/>
            <a:ext cx="962025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25" y="3664818"/>
            <a:ext cx="866775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546" y="971947"/>
            <a:ext cx="81915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7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9126" y="3636243"/>
            <a:ext cx="81915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574726" y="116632"/>
            <a:ext cx="5877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Napiš slova, která nám přilétla s </a:t>
            </a:r>
            <a:r>
              <a:rPr lang="cs-CZ" sz="2400" dirty="0" smtClean="0"/>
              <a:t>balónky.</a:t>
            </a:r>
            <a:endParaRPr lang="cs-CZ" sz="2400" dirty="0"/>
          </a:p>
        </p:txBody>
      </p:sp>
      <p:cxnSp>
        <p:nvCxnSpPr>
          <p:cNvPr id="4" name="Přímá spojnice 3"/>
          <p:cNvCxnSpPr/>
          <p:nvPr/>
        </p:nvCxnSpPr>
        <p:spPr>
          <a:xfrm>
            <a:off x="253999" y="2780928"/>
            <a:ext cx="18697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6164261" y="5589240"/>
            <a:ext cx="18697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3384603" y="5589240"/>
            <a:ext cx="18697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162914" y="5589240"/>
            <a:ext cx="18697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6254080" y="2780928"/>
            <a:ext cx="18697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3384603" y="2780928"/>
            <a:ext cx="18697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lačítko akce: Dopředu nebo Další 4">
            <a:hlinkClick r:id="" action="ppaction://hlinkshowjump?jump=nextslide" highlightClick="1"/>
          </p:cNvPr>
          <p:cNvSpPr/>
          <p:nvPr/>
        </p:nvSpPr>
        <p:spPr>
          <a:xfrm>
            <a:off x="8439484" y="6237312"/>
            <a:ext cx="52120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8907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9" y="871364"/>
            <a:ext cx="80962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664" y="832123"/>
            <a:ext cx="89535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Přímá spojnice 3"/>
          <p:cNvCxnSpPr/>
          <p:nvPr/>
        </p:nvCxnSpPr>
        <p:spPr>
          <a:xfrm>
            <a:off x="412951" y="2780928"/>
            <a:ext cx="18697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831379"/>
            <a:ext cx="89535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8914" y="831379"/>
            <a:ext cx="8191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Přímá spojnice 6"/>
          <p:cNvCxnSpPr/>
          <p:nvPr/>
        </p:nvCxnSpPr>
        <p:spPr>
          <a:xfrm>
            <a:off x="3278335" y="2780928"/>
            <a:ext cx="18697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1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746" y="908720"/>
            <a:ext cx="81915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6896" y="923181"/>
            <a:ext cx="866775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Přímá spojnice 9"/>
          <p:cNvCxnSpPr/>
          <p:nvPr/>
        </p:nvCxnSpPr>
        <p:spPr>
          <a:xfrm>
            <a:off x="6475603" y="2806933"/>
            <a:ext cx="18697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40" y="4077072"/>
            <a:ext cx="828675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0386" y="4072483"/>
            <a:ext cx="89535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8510" y="4045049"/>
            <a:ext cx="93345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898" y="4126582"/>
            <a:ext cx="8191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580" y="4025999"/>
            <a:ext cx="89535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058" y="4106391"/>
            <a:ext cx="89535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Přímá spojnice 20"/>
          <p:cNvCxnSpPr/>
          <p:nvPr/>
        </p:nvCxnSpPr>
        <p:spPr>
          <a:xfrm>
            <a:off x="543227" y="6165304"/>
            <a:ext cx="18697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3357809" y="6165304"/>
            <a:ext cx="18697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6446687" y="6167863"/>
            <a:ext cx="186972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lačítko akce: Dopředu nebo Další 23">
            <a:hlinkClick r:id="" action="ppaction://hlinkshowjump?jump=nextslide" highlightClick="1"/>
          </p:cNvPr>
          <p:cNvSpPr/>
          <p:nvPr/>
        </p:nvSpPr>
        <p:spPr>
          <a:xfrm>
            <a:off x="8439484" y="6237312"/>
            <a:ext cx="521208" cy="521208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4918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589" y="980728"/>
            <a:ext cx="847725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20888"/>
            <a:ext cx="8572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4503" y="5347734"/>
            <a:ext cx="809625" cy="133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940" y="2618606"/>
            <a:ext cx="828675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279" y="2941534"/>
            <a:ext cx="93345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3732" y="1052736"/>
            <a:ext cx="876300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30238"/>
            <a:ext cx="8191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279" y="1344887"/>
            <a:ext cx="89535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356992"/>
            <a:ext cx="85725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2308122"/>
            <a:ext cx="895350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178174"/>
            <a:ext cx="866775" cy="1209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348136"/>
            <a:ext cx="8382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970" y="836712"/>
            <a:ext cx="895350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103" y="2636912"/>
            <a:ext cx="962025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7557" y="1216546"/>
            <a:ext cx="866775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5347734"/>
            <a:ext cx="81915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763688" y="116632"/>
            <a:ext cx="60191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b="1" dirty="0"/>
              <a:t>Slabiky v balonkách přečti a potom skládej celá slova.</a:t>
            </a:r>
            <a:endParaRPr lang="cs-CZ" sz="2000" dirty="0"/>
          </a:p>
        </p:txBody>
      </p:sp>
      <p:pic>
        <p:nvPicPr>
          <p:cNvPr id="19" name="Picture 1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75" y="5391150"/>
            <a:ext cx="962025" cy="146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7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8863" y="5472112"/>
            <a:ext cx="81915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219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986805"/>
            <a:ext cx="857250" cy="1362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628" y="1011188"/>
            <a:ext cx="876300" cy="1409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6730" y="1120155"/>
            <a:ext cx="89535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0155"/>
            <a:ext cx="85725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3600" y="1144538"/>
            <a:ext cx="838200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8682" y="1049288"/>
            <a:ext cx="97155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Přímá spojnice 9"/>
          <p:cNvCxnSpPr/>
          <p:nvPr/>
        </p:nvCxnSpPr>
        <p:spPr>
          <a:xfrm>
            <a:off x="253999" y="3573016"/>
            <a:ext cx="856647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2502049" y="116632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Dokážeš sestavit větu?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26584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92</Words>
  <Application>Microsoft Office PowerPoint</Application>
  <PresentationFormat>Předvádění na obrazovce (4:3)</PresentationFormat>
  <Paragraphs>16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1SLC</dc:creator>
  <cp:lastModifiedBy>Martin Králík</cp:lastModifiedBy>
  <cp:revision>24</cp:revision>
  <dcterms:created xsi:type="dcterms:W3CDTF">2011-10-17T18:09:28Z</dcterms:created>
  <dcterms:modified xsi:type="dcterms:W3CDTF">2012-03-31T16:15:10Z</dcterms:modified>
</cp:coreProperties>
</file>