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8" r:id="rId2"/>
    <p:sldId id="269" r:id="rId3"/>
    <p:sldId id="260" r:id="rId4"/>
    <p:sldId id="259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VY_32_INOVACE_18_Tabule plná písmen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dirty="0" smtClean="0"/>
            <a:t>: 31.1.2012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8A5795-B58A-4D86-9A01-0457525BFE8F}" type="presOf" srcId="{D1B46980-6531-4606-95E6-44980827E919}" destId="{004736B2-18D3-4D6D-AA18-DF3F81E9E312}" srcOrd="0" destOrd="0" presId="urn:microsoft.com/office/officeart/2005/8/layout/target3"/>
    <dgm:cxn modelId="{7B053794-5A72-4E68-86F6-3992A2E6EB62}" type="presOf" srcId="{4865AC3F-78E2-43BA-A56B-7C465B8FCF11}" destId="{FC425D1D-3DF2-408E-A4F8-250CA94A450A}" srcOrd="1" destOrd="0" presId="urn:microsoft.com/office/officeart/2005/8/layout/target3"/>
    <dgm:cxn modelId="{1A31345C-FFA8-4357-91A5-C9654A5E4CCD}" type="presOf" srcId="{D8197B8C-B260-4A16-BDF4-0947B075E274}" destId="{5C0D1B75-263C-4468-B985-565C95B9422B}" srcOrd="1" destOrd="0" presId="urn:microsoft.com/office/officeart/2005/8/layout/target3"/>
    <dgm:cxn modelId="{7703FC0B-5856-4550-B4DD-A804C65B1A81}" type="presOf" srcId="{757F3AB3-0718-4624-B441-E567A8F0AB56}" destId="{333A1088-737F-45CB-B68E-254E46348037}" srcOrd="0" destOrd="0" presId="urn:microsoft.com/office/officeart/2005/8/layout/target3"/>
    <dgm:cxn modelId="{CAD941B6-B88F-4BCE-866A-24AAF8E1232B}" type="presOf" srcId="{D1B46980-6531-4606-95E6-44980827E919}" destId="{2CDFEC33-8C2A-49C6-B23B-FA3577B1DCE9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97BBED66-AD5B-4B52-B556-76D941DFF1F8}" type="presOf" srcId="{4C35D32F-0EAB-4CD7-82EE-45574DC2A586}" destId="{A02C1AC3-4F1B-47BC-9A88-D00EAE61D85A}" srcOrd="1" destOrd="0" presId="urn:microsoft.com/office/officeart/2005/8/layout/target3"/>
    <dgm:cxn modelId="{4AC47459-257F-4BB7-9E85-014702B3444F}" type="presOf" srcId="{D05761FA-3C71-4DD0-9183-7C99EBE53F4B}" destId="{23526C68-77CF-4757-B0E2-EC80EC09B19D}" srcOrd="1" destOrd="0" presId="urn:microsoft.com/office/officeart/2005/8/layout/target3"/>
    <dgm:cxn modelId="{9D60C880-2365-4085-8FDE-29DB9A8F08D3}" type="presOf" srcId="{D8197B8C-B260-4A16-BDF4-0947B075E274}" destId="{0F7944D4-5DCA-4B9E-A896-D52854246E44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7CCAFF97-07C1-435D-9D8B-3DEE3C552C6C}" type="presOf" srcId="{D05761FA-3C71-4DD0-9183-7C99EBE53F4B}" destId="{6204D4B4-078C-4ACF-B823-77A728483A3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80E66F5-5BFD-40B3-8182-8D1A9FCC43C4}" type="presOf" srcId="{4865AC3F-78E2-43BA-A56B-7C465B8FCF11}" destId="{54F8D70D-FB57-4298-A600-D8F61B2A354A}" srcOrd="0" destOrd="0" presId="urn:microsoft.com/office/officeart/2005/8/layout/target3"/>
    <dgm:cxn modelId="{889C9D82-3AA4-48FD-9618-3A09F8436ACF}" type="presOf" srcId="{B651F6E3-6281-48DB-9319-2AEAFDAE7572}" destId="{7145B55B-1B24-4B93-A1D4-B8021E4AC78C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925A4CFD-63A9-468B-B1CC-26796B68A5EE}" type="presOf" srcId="{D1D4F407-5343-4D3F-B5B9-D407B03CAEB4}" destId="{D005CE8C-CC26-4C3E-AC11-E15060ECD759}" srcOrd="0" destOrd="0" presId="urn:microsoft.com/office/officeart/2005/8/layout/target3"/>
    <dgm:cxn modelId="{053C34FF-F8B6-4099-8C19-B0EA4DB21368}" type="presOf" srcId="{4C35D32F-0EAB-4CD7-82EE-45574DC2A586}" destId="{2463512F-938D-4E07-9D5C-7B2E99ABD39E}" srcOrd="0" destOrd="0" presId="urn:microsoft.com/office/officeart/2005/8/layout/target3"/>
    <dgm:cxn modelId="{AB8DECDF-0863-4D82-A590-C73B19311CB0}" type="presOf" srcId="{B651F6E3-6281-48DB-9319-2AEAFDAE7572}" destId="{70A198DD-41D2-4313-8B5B-1CF1BCF383FB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A9C07CC-4A5E-4290-931F-8A85A9846A42}" type="presOf" srcId="{D1D4F407-5343-4D3F-B5B9-D407B03CAEB4}" destId="{AED2198E-93D5-4001-81B4-73124B309672}" srcOrd="1" destOrd="0" presId="urn:microsoft.com/office/officeart/2005/8/layout/target3"/>
    <dgm:cxn modelId="{6EA24373-357E-4128-A45A-5278B6F6DB97}" type="presParOf" srcId="{333A1088-737F-45CB-B68E-254E46348037}" destId="{F5ABB229-8D3B-4694-996A-96F23CF14429}" srcOrd="0" destOrd="0" presId="urn:microsoft.com/office/officeart/2005/8/layout/target3"/>
    <dgm:cxn modelId="{951BBC95-7E8C-4A0D-9689-5EE30BBCC2F1}" type="presParOf" srcId="{333A1088-737F-45CB-B68E-254E46348037}" destId="{F41139FD-01EE-4571-8B17-4FB00FC51163}" srcOrd="1" destOrd="0" presId="urn:microsoft.com/office/officeart/2005/8/layout/target3"/>
    <dgm:cxn modelId="{13267724-4387-41AC-840F-865B260D1C7F}" type="presParOf" srcId="{333A1088-737F-45CB-B68E-254E46348037}" destId="{D005CE8C-CC26-4C3E-AC11-E15060ECD759}" srcOrd="2" destOrd="0" presId="urn:microsoft.com/office/officeart/2005/8/layout/target3"/>
    <dgm:cxn modelId="{8C75F9E1-3597-4CA3-8D46-DCA1706C5739}" type="presParOf" srcId="{333A1088-737F-45CB-B68E-254E46348037}" destId="{E2699407-A48D-4333-A645-7FA48F1FE3B7}" srcOrd="3" destOrd="0" presId="urn:microsoft.com/office/officeart/2005/8/layout/target3"/>
    <dgm:cxn modelId="{23581FD8-15F3-453E-A31E-0F442E466776}" type="presParOf" srcId="{333A1088-737F-45CB-B68E-254E46348037}" destId="{D5EA2712-68D0-4098-BDE6-B295C6AB6119}" srcOrd="4" destOrd="0" presId="urn:microsoft.com/office/officeart/2005/8/layout/target3"/>
    <dgm:cxn modelId="{AE6A61B0-F43E-446A-9242-19E2E0186D67}" type="presParOf" srcId="{333A1088-737F-45CB-B68E-254E46348037}" destId="{54F8D70D-FB57-4298-A600-D8F61B2A354A}" srcOrd="5" destOrd="0" presId="urn:microsoft.com/office/officeart/2005/8/layout/target3"/>
    <dgm:cxn modelId="{1A79A62E-A293-48E3-9C0D-B7D16582BA90}" type="presParOf" srcId="{333A1088-737F-45CB-B68E-254E46348037}" destId="{C616B022-AA0C-4D3B-BDBF-093D86622E86}" srcOrd="6" destOrd="0" presId="urn:microsoft.com/office/officeart/2005/8/layout/target3"/>
    <dgm:cxn modelId="{83C8707C-FE88-4833-9D60-BFC371C42757}" type="presParOf" srcId="{333A1088-737F-45CB-B68E-254E46348037}" destId="{69684AB7-5B8D-45A5-BC2F-6AF80EB883EF}" srcOrd="7" destOrd="0" presId="urn:microsoft.com/office/officeart/2005/8/layout/target3"/>
    <dgm:cxn modelId="{B77C9051-3F41-45C5-85D8-5AD673DF1D0B}" type="presParOf" srcId="{333A1088-737F-45CB-B68E-254E46348037}" destId="{004736B2-18D3-4D6D-AA18-DF3F81E9E312}" srcOrd="8" destOrd="0" presId="urn:microsoft.com/office/officeart/2005/8/layout/target3"/>
    <dgm:cxn modelId="{3EE57361-46E9-4CF4-B99B-A0979B7DE2A9}" type="presParOf" srcId="{333A1088-737F-45CB-B68E-254E46348037}" destId="{9CCAD005-8609-4003-9C1F-3AFC293FB9F9}" srcOrd="9" destOrd="0" presId="urn:microsoft.com/office/officeart/2005/8/layout/target3"/>
    <dgm:cxn modelId="{64CD5161-45C9-4CA2-A096-C8495F9FA195}" type="presParOf" srcId="{333A1088-737F-45CB-B68E-254E46348037}" destId="{0C4087F0-2DA9-4805-A823-C8C5404FEF67}" srcOrd="10" destOrd="0" presId="urn:microsoft.com/office/officeart/2005/8/layout/target3"/>
    <dgm:cxn modelId="{53477B09-465F-4F43-B6DB-5F295CC6A36E}" type="presParOf" srcId="{333A1088-737F-45CB-B68E-254E46348037}" destId="{7145B55B-1B24-4B93-A1D4-B8021E4AC78C}" srcOrd="11" destOrd="0" presId="urn:microsoft.com/office/officeart/2005/8/layout/target3"/>
    <dgm:cxn modelId="{DEFF5660-A48D-4163-967F-08429F441045}" type="presParOf" srcId="{333A1088-737F-45CB-B68E-254E46348037}" destId="{6919BCDB-3A39-4371-A415-42187620F612}" srcOrd="12" destOrd="0" presId="urn:microsoft.com/office/officeart/2005/8/layout/target3"/>
    <dgm:cxn modelId="{5AF643D9-9B31-4FAA-A30F-89B5DD2A84E4}" type="presParOf" srcId="{333A1088-737F-45CB-B68E-254E46348037}" destId="{19974A4C-782A-40F8-BDC1-A903A52CB5DC}" srcOrd="13" destOrd="0" presId="urn:microsoft.com/office/officeart/2005/8/layout/target3"/>
    <dgm:cxn modelId="{75998D3A-344E-4E95-ABF1-6A6F03BF7614}" type="presParOf" srcId="{333A1088-737F-45CB-B68E-254E46348037}" destId="{0F7944D4-5DCA-4B9E-A896-D52854246E44}" srcOrd="14" destOrd="0" presId="urn:microsoft.com/office/officeart/2005/8/layout/target3"/>
    <dgm:cxn modelId="{01AAC69E-666D-4725-BEA0-AF86B23A3035}" type="presParOf" srcId="{333A1088-737F-45CB-B68E-254E46348037}" destId="{DFC55A8B-2DFD-41AE-A307-96A1D2E66396}" srcOrd="15" destOrd="0" presId="urn:microsoft.com/office/officeart/2005/8/layout/target3"/>
    <dgm:cxn modelId="{53813502-BBC5-46CF-B346-0D3FD578CC1E}" type="presParOf" srcId="{333A1088-737F-45CB-B68E-254E46348037}" destId="{EB210E99-FECE-49F2-86FD-20F903E541DE}" srcOrd="16" destOrd="0" presId="urn:microsoft.com/office/officeart/2005/8/layout/target3"/>
    <dgm:cxn modelId="{64BAB837-357C-4188-A727-0140E74111E5}" type="presParOf" srcId="{333A1088-737F-45CB-B68E-254E46348037}" destId="{2463512F-938D-4E07-9D5C-7B2E99ABD39E}" srcOrd="17" destOrd="0" presId="urn:microsoft.com/office/officeart/2005/8/layout/target3"/>
    <dgm:cxn modelId="{2EE533F1-AC3A-4A5F-9FB7-B9C7CDD2AC00}" type="presParOf" srcId="{333A1088-737F-45CB-B68E-254E46348037}" destId="{59FE3E3B-A92F-4A98-9A20-76394874AFA6}" srcOrd="18" destOrd="0" presId="urn:microsoft.com/office/officeart/2005/8/layout/target3"/>
    <dgm:cxn modelId="{5FD659B8-E25F-4C96-848F-38001CE90AF7}" type="presParOf" srcId="{333A1088-737F-45CB-B68E-254E46348037}" destId="{8EB502EF-CA4F-4140-AFB6-D26D41E73615}" srcOrd="19" destOrd="0" presId="urn:microsoft.com/office/officeart/2005/8/layout/target3"/>
    <dgm:cxn modelId="{EA3FF341-8A12-4C28-B0C5-266492D6D4CD}" type="presParOf" srcId="{333A1088-737F-45CB-B68E-254E46348037}" destId="{6204D4B4-078C-4ACF-B823-77A728483A32}" srcOrd="20" destOrd="0" presId="urn:microsoft.com/office/officeart/2005/8/layout/target3"/>
    <dgm:cxn modelId="{249F0650-A68F-40FD-B007-8C9995FF40DB}" type="presParOf" srcId="{333A1088-737F-45CB-B68E-254E46348037}" destId="{AED2198E-93D5-4001-81B4-73124B309672}" srcOrd="21" destOrd="0" presId="urn:microsoft.com/office/officeart/2005/8/layout/target3"/>
    <dgm:cxn modelId="{A626EF2A-644C-421C-B0B7-AEE552327CDD}" type="presParOf" srcId="{333A1088-737F-45CB-B68E-254E46348037}" destId="{FC425D1D-3DF2-408E-A4F8-250CA94A450A}" srcOrd="22" destOrd="0" presId="urn:microsoft.com/office/officeart/2005/8/layout/target3"/>
    <dgm:cxn modelId="{9C70E4EE-5031-4F81-AE79-AD10DA0898DB}" type="presParOf" srcId="{333A1088-737F-45CB-B68E-254E46348037}" destId="{2CDFEC33-8C2A-49C6-B23B-FA3577B1DCE9}" srcOrd="23" destOrd="0" presId="urn:microsoft.com/office/officeart/2005/8/layout/target3"/>
    <dgm:cxn modelId="{578E7782-3C08-45DC-9C76-B1433FA6BD5E}" type="presParOf" srcId="{333A1088-737F-45CB-B68E-254E46348037}" destId="{70A198DD-41D2-4313-8B5B-1CF1BCF383FB}" srcOrd="24" destOrd="0" presId="urn:microsoft.com/office/officeart/2005/8/layout/target3"/>
    <dgm:cxn modelId="{26011ED5-9F40-4324-A73C-EAADC0ED6285}" type="presParOf" srcId="{333A1088-737F-45CB-B68E-254E46348037}" destId="{5C0D1B75-263C-4468-B985-565C95B9422B}" srcOrd="25" destOrd="0" presId="urn:microsoft.com/office/officeart/2005/8/layout/target3"/>
    <dgm:cxn modelId="{83DE1028-921D-40E0-8E7E-6544FFF23E72}" type="presParOf" srcId="{333A1088-737F-45CB-B68E-254E46348037}" destId="{A02C1AC3-4F1B-47BC-9A88-D00EAE61D85A}" srcOrd="26" destOrd="0" presId="urn:microsoft.com/office/officeart/2005/8/layout/target3"/>
    <dgm:cxn modelId="{544F225F-DFE1-4DCD-AD15-900F3915D719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dirty="0" smtClean="0"/>
            <a:t>: 31.1.2012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VY_32_INOVACE_18_Tabule plná písmen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0614DF-57B8-4A56-8120-2340690E3C6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BD7D4-35FD-499C-AC61-0F4DE117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217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026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444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384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147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442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88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270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577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645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258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266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A4828-35F7-49FC-B0BE-0A54D6C1DCD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60A6E-EFFE-4A6F-9207-CB798B72E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242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emf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16.emf"/><Relationship Id="rId12" Type="http://schemas.openxmlformats.org/officeDocument/2006/relationships/image" Target="../media/image17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4.png"/><Relationship Id="rId5" Type="http://schemas.openxmlformats.org/officeDocument/2006/relationships/image" Target="../media/image5.png"/><Relationship Id="rId10" Type="http://schemas.openxmlformats.org/officeDocument/2006/relationships/image" Target="../media/image15.png"/><Relationship Id="rId4" Type="http://schemas.openxmlformats.org/officeDocument/2006/relationships/image" Target="../media/image4.png"/><Relationship Id="rId9" Type="http://schemas.openxmlformats.org/officeDocument/2006/relationships/image" Target="../media/image8.png"/><Relationship Id="rId1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19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8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2.png"/><Relationship Id="rId5" Type="http://schemas.openxmlformats.org/officeDocument/2006/relationships/image" Target="../media/image5.png"/><Relationship Id="rId10" Type="http://schemas.openxmlformats.org/officeDocument/2006/relationships/image" Target="../media/image13.png"/><Relationship Id="rId4" Type="http://schemas.openxmlformats.org/officeDocument/2006/relationships/image" Target="../media/image4.png"/><Relationship Id="rId9" Type="http://schemas.openxmlformats.org/officeDocument/2006/relationships/image" Target="../media/image17.png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1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12" Type="http://schemas.openxmlformats.org/officeDocument/2006/relationships/image" Target="../media/image20.png"/><Relationship Id="rId2" Type="http://schemas.openxmlformats.org/officeDocument/2006/relationships/image" Target="../media/image2.emf"/><Relationship Id="rId16" Type="http://schemas.microsoft.com/office/2007/relationships/hdphoto" Target="../media/hdphoto1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23.png"/><Relationship Id="rId10" Type="http://schemas.openxmlformats.org/officeDocument/2006/relationships/image" Target="../media/image13.png"/><Relationship Id="rId4" Type="http://schemas.openxmlformats.org/officeDocument/2006/relationships/image" Target="../media/image5.png"/><Relationship Id="rId9" Type="http://schemas.openxmlformats.org/officeDocument/2006/relationships/image" Target="../media/image14.png"/><Relationship Id="rId1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5397083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5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94928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052736"/>
            <a:ext cx="7704856" cy="16312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</a:t>
            </a:r>
            <a:r>
              <a:rPr lang="cs-CZ" sz="2000" dirty="0" smtClean="0"/>
              <a:t>procvičení tiskacích a psacích písmen.</a:t>
            </a:r>
          </a:p>
          <a:p>
            <a:r>
              <a:rPr lang="cs-CZ" sz="2000" dirty="0" smtClean="0"/>
              <a:t>Na tabuli žáci vyhledávají stejná písmena, na které začíná daný objekt vedle tabule.</a:t>
            </a:r>
          </a:p>
          <a:p>
            <a:r>
              <a:rPr lang="cs-CZ" sz="2000" dirty="0" smtClean="0"/>
              <a:t>Po správném splnění úkolu se písmena přemístí pod obrázek.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82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8560"/>
            <a:ext cx="5133975" cy="640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12976"/>
            <a:ext cx="542925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052736"/>
            <a:ext cx="51435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17164"/>
            <a:ext cx="571500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415" y="1104925"/>
            <a:ext cx="5048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134" y="2838450"/>
            <a:ext cx="4857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312" y="2314203"/>
            <a:ext cx="3333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7584" y="467127"/>
            <a:ext cx="1715079" cy="346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10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797" y="1214661"/>
            <a:ext cx="4286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11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073" y="2069603"/>
            <a:ext cx="495301" cy="495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1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637" y="3133725"/>
            <a:ext cx="371475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686" y="1708199"/>
            <a:ext cx="504825" cy="43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1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817" y="1001244"/>
            <a:ext cx="291437" cy="456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1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517" y="2053830"/>
            <a:ext cx="447675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522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0.0007 L -0.39254 0.315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88" y="1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10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57413 0.30509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15" y="1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nodeType="click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0 2.22222E-6 L -0.23628 0.2754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23" y="1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-0.28038 0.4463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28" y="2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4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8600"/>
            <a:ext cx="5133975" cy="640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05962"/>
            <a:ext cx="542925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730" y="1072158"/>
            <a:ext cx="51435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17164"/>
            <a:ext cx="571500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04925"/>
            <a:ext cx="5048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62" y="539855"/>
            <a:ext cx="2836478" cy="1881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949" y="2717164"/>
            <a:ext cx="4857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312" y="1927274"/>
            <a:ext cx="3333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10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307" y="2053830"/>
            <a:ext cx="447675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817" y="1001244"/>
            <a:ext cx="291437" cy="456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905" y="2168713"/>
            <a:ext cx="473199" cy="506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686" y="1708199"/>
            <a:ext cx="504825" cy="43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342" y="3133725"/>
            <a:ext cx="371475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522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05132E-6 L -0.46805 0.245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03" y="122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84 0.02107 L -0.51945 0.00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39" y="-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0.00671 L -0.37413 0.2548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56" y="1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0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 0.02871 L -0.36841 0.01551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58" y="-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4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8560"/>
            <a:ext cx="5133975" cy="640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05962"/>
            <a:ext cx="542925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72158"/>
            <a:ext cx="51435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17164"/>
            <a:ext cx="571500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04925"/>
            <a:ext cx="5048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949" y="2717164"/>
            <a:ext cx="4857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307" y="2053830"/>
            <a:ext cx="447675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913" y="1986683"/>
            <a:ext cx="473199" cy="506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806" y="885850"/>
            <a:ext cx="504825" cy="43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1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955" y="2969361"/>
            <a:ext cx="497165" cy="650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72158"/>
            <a:ext cx="3834347" cy="1897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112" y="2091930"/>
            <a:ext cx="559420" cy="625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1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170" y="1508407"/>
            <a:ext cx="372461" cy="583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196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85185E-6 L -0.58316 0.11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67" y="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0.01041 L -0.31892 0.2018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56" y="1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0.01065 L -0.32708 0.0722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92" y="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 0 L -0.40833 0.2900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75" y="1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0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20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0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7564"/>
            <a:ext cx="5133975" cy="640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95042"/>
            <a:ext cx="542925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634" y="1616794"/>
            <a:ext cx="571500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04925"/>
            <a:ext cx="5048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132" y="2969104"/>
            <a:ext cx="4857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27274"/>
            <a:ext cx="3333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307" y="1916832"/>
            <a:ext cx="447675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415" y="1838657"/>
            <a:ext cx="291437" cy="456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506" y="1042288"/>
            <a:ext cx="504825" cy="43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1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33725"/>
            <a:ext cx="371475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499" y="2497856"/>
            <a:ext cx="519933" cy="42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640" y="1009674"/>
            <a:ext cx="485775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1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544" y="2553468"/>
            <a:ext cx="66675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 descr="C:\Users\1SLC\AppData\Local\Microsoft\Windows\Temporary Internet Files\Content.IE5\WZ9E4AEU\MP900405250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9" y="709284"/>
            <a:ext cx="4412470" cy="315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92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11111E-6 L -0.63403 0.2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01" y="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03 0.01064 L -0.23038 0.50023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67" y="2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 0.00046 L -0.37309 0.2937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84" y="1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865 0.01157 L -0.37414 0.50602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74" y="2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0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0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84</Words>
  <Application>Microsoft Office PowerPoint</Application>
  <PresentationFormat>Předvádění na obrazovce (4:3)</PresentationFormat>
  <Paragraphs>13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41</cp:revision>
  <dcterms:created xsi:type="dcterms:W3CDTF">2012-01-31T19:41:57Z</dcterms:created>
  <dcterms:modified xsi:type="dcterms:W3CDTF">2012-03-12T19:45:02Z</dcterms:modified>
</cp:coreProperties>
</file>