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3" r:id="rId2"/>
    <p:sldId id="272" r:id="rId3"/>
    <p:sldId id="263" r:id="rId4"/>
    <p:sldId id="256" r:id="rId5"/>
    <p:sldId id="264" r:id="rId6"/>
    <p:sldId id="257" r:id="rId7"/>
    <p:sldId id="266" r:id="rId8"/>
    <p:sldId id="267" r:id="rId9"/>
    <p:sldId id="265" r:id="rId10"/>
    <p:sldId id="258" r:id="rId11"/>
    <p:sldId id="270" r:id="rId12"/>
    <p:sldId id="268" r:id="rId13"/>
    <p:sldId id="269" r:id="rId14"/>
    <p:sldId id="262" r:id="rId15"/>
    <p:sldId id="271" r:id="rId16"/>
    <p:sldId id="261" r:id="rId17"/>
    <p:sldId id="274"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145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txBox="1">
            <a:spLocks noGrp="1"/>
          </p:cNvSpPr>
          <p:nvPr>
            <p:ph type="ctrTitle"/>
          </p:nvPr>
        </p:nvSpPr>
        <p:spPr>
          <a:xfrm>
            <a:off x="685800" y="2130423"/>
            <a:ext cx="7772400" cy="1470026"/>
          </a:xfrm>
        </p:spPr>
        <p:txBody>
          <a:bodyPr/>
          <a:lstStyle>
            <a:lvl1pPr>
              <a:defRPr/>
            </a:lvl1pPr>
          </a:lstStyle>
          <a:p>
            <a:pPr lvl="0"/>
            <a:r>
              <a:rPr lang="cs-CZ"/>
              <a:t>Kliknutím lze upravit styl.</a:t>
            </a:r>
          </a:p>
        </p:txBody>
      </p:sp>
      <p:sp>
        <p:nvSpPr>
          <p:cNvPr id="3" name="Podnadpis 2"/>
          <p:cNvSpPr txBox="1">
            <a:spLocks noGrp="1"/>
          </p:cNvSpPr>
          <p:nvPr>
            <p:ph type="subTitle" idx="1"/>
          </p:nvPr>
        </p:nvSpPr>
        <p:spPr>
          <a:xfrm>
            <a:off x="1371600" y="3886200"/>
            <a:ext cx="6400800" cy="1752603"/>
          </a:xfrm>
        </p:spPr>
        <p:txBody>
          <a:bodyPr anchorCtr="1"/>
          <a:lstStyle>
            <a:lvl1pPr marL="0" indent="0" algn="ctr">
              <a:buNone/>
              <a:defRPr>
                <a:solidFill>
                  <a:srgbClr val="898989"/>
                </a:solidFill>
              </a:defRPr>
            </a:lvl1pPr>
          </a:lstStyle>
          <a:p>
            <a:pPr lvl="0"/>
            <a:r>
              <a:rPr lang="cs-CZ"/>
              <a:t>Kliknutím lze upravit styl předlohy.</a:t>
            </a:r>
          </a:p>
        </p:txBody>
      </p:sp>
      <p:sp>
        <p:nvSpPr>
          <p:cNvPr id="4" name="Zástupný symbol pro datum 3"/>
          <p:cNvSpPr txBox="1">
            <a:spLocks noGrp="1"/>
          </p:cNvSpPr>
          <p:nvPr>
            <p:ph type="dt" sz="half" idx="7"/>
          </p:nvPr>
        </p:nvSpPr>
        <p:spPr/>
        <p:txBody>
          <a:bodyPr/>
          <a:lstStyle>
            <a:lvl1pPr>
              <a:defRPr/>
            </a:lvl1pPr>
          </a:lstStyle>
          <a:p>
            <a:pPr lvl="0"/>
            <a:fld id="{9DA46B58-29FC-4D90-9362-307983673DDE}" type="datetime1">
              <a:rPr lang="cs-CZ"/>
              <a:pPr lvl="0"/>
              <a:t>23.3.2014</a:t>
            </a:fld>
            <a:endParaRPr lang="cs-CZ"/>
          </a:p>
        </p:txBody>
      </p:sp>
      <p:sp>
        <p:nvSpPr>
          <p:cNvPr id="5" name="Zástupný symbol pro zápatí 4"/>
          <p:cNvSpPr txBox="1">
            <a:spLocks noGrp="1"/>
          </p:cNvSpPr>
          <p:nvPr>
            <p:ph type="ftr" sz="quarter" idx="9"/>
          </p:nvPr>
        </p:nvSpPr>
        <p:spPr/>
        <p:txBody>
          <a:bodyPr/>
          <a:lstStyle>
            <a:lvl1pPr>
              <a:defRPr/>
            </a:lvl1pPr>
          </a:lstStyle>
          <a:p>
            <a:pPr lvl="0"/>
            <a:endParaRPr lang="cs-CZ"/>
          </a:p>
        </p:txBody>
      </p:sp>
      <p:sp>
        <p:nvSpPr>
          <p:cNvPr id="6" name="Zástupný symbol pro číslo snímku 5"/>
          <p:cNvSpPr txBox="1">
            <a:spLocks noGrp="1"/>
          </p:cNvSpPr>
          <p:nvPr>
            <p:ph type="sldNum" sz="quarter" idx="8"/>
          </p:nvPr>
        </p:nvSpPr>
        <p:spPr/>
        <p:txBody>
          <a:bodyPr/>
          <a:lstStyle>
            <a:lvl1pPr>
              <a:defRPr/>
            </a:lvl1pPr>
          </a:lstStyle>
          <a:p>
            <a:pPr lvl="0"/>
            <a:fld id="{FFE3C93E-E5A1-4DC7-858A-C2733B8AD4A6}" type="slidenum">
              <a:t>‹#›</a:t>
            </a:fld>
            <a:endParaRPr lang="cs-CZ"/>
          </a:p>
        </p:txBody>
      </p:sp>
    </p:spTree>
    <p:extLst>
      <p:ext uri="{BB962C8B-B14F-4D97-AF65-F5344CB8AC3E}">
        <p14:creationId xmlns:p14="http://schemas.microsoft.com/office/powerpoint/2010/main" val="31830723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lvl1pPr>
              <a:defRPr/>
            </a:lvl1pPr>
          </a:lstStyle>
          <a:p>
            <a:pPr lvl="0"/>
            <a:r>
              <a:rPr lang="cs-CZ"/>
              <a:t>Kliknutím lze upravit styl.</a:t>
            </a:r>
          </a:p>
        </p:txBody>
      </p:sp>
      <p:sp>
        <p:nvSpPr>
          <p:cNvPr id="3" name="Zástupný symbol pro obsah 2"/>
          <p:cNvSpPr txBox="1">
            <a:spLocks noGrp="1"/>
          </p:cNvSpPr>
          <p:nvPr>
            <p:ph idx="1"/>
          </p:nvPr>
        </p:nvSpPr>
        <p:spPr/>
        <p:txBody>
          <a:bodyPr/>
          <a:lstStyle>
            <a:lvl1pPr>
              <a:defRPr/>
            </a:lvl1pPr>
            <a:lvl2pPr>
              <a:defRPr/>
            </a:lvl2pPr>
            <a:lvl3pPr>
              <a:defRPr/>
            </a:lvl3pPr>
            <a:lvl4pPr>
              <a:defRPr/>
            </a:lvl4pPr>
            <a:lvl5pPr>
              <a:defRPr/>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p:cNvSpPr txBox="1">
            <a:spLocks noGrp="1"/>
          </p:cNvSpPr>
          <p:nvPr>
            <p:ph type="dt" sz="half" idx="7"/>
          </p:nvPr>
        </p:nvSpPr>
        <p:spPr/>
        <p:txBody>
          <a:bodyPr/>
          <a:lstStyle>
            <a:lvl1pPr>
              <a:defRPr/>
            </a:lvl1pPr>
          </a:lstStyle>
          <a:p>
            <a:pPr lvl="0"/>
            <a:fld id="{C0F10661-BD38-4238-A58F-F2A19E65B3EA}" type="datetime1">
              <a:rPr lang="cs-CZ"/>
              <a:pPr lvl="0"/>
              <a:t>23.3.2014</a:t>
            </a:fld>
            <a:endParaRPr lang="cs-CZ"/>
          </a:p>
        </p:txBody>
      </p:sp>
      <p:sp>
        <p:nvSpPr>
          <p:cNvPr id="5" name="Zástupný symbol pro zápatí 4"/>
          <p:cNvSpPr txBox="1">
            <a:spLocks noGrp="1"/>
          </p:cNvSpPr>
          <p:nvPr>
            <p:ph type="ftr" sz="quarter" idx="9"/>
          </p:nvPr>
        </p:nvSpPr>
        <p:spPr/>
        <p:txBody>
          <a:bodyPr/>
          <a:lstStyle>
            <a:lvl1pPr>
              <a:defRPr/>
            </a:lvl1pPr>
          </a:lstStyle>
          <a:p>
            <a:pPr lvl="0"/>
            <a:endParaRPr lang="cs-CZ"/>
          </a:p>
        </p:txBody>
      </p:sp>
      <p:sp>
        <p:nvSpPr>
          <p:cNvPr id="6" name="Zástupný symbol pro číslo snímku 5"/>
          <p:cNvSpPr txBox="1">
            <a:spLocks noGrp="1"/>
          </p:cNvSpPr>
          <p:nvPr>
            <p:ph type="sldNum" sz="quarter" idx="8"/>
          </p:nvPr>
        </p:nvSpPr>
        <p:spPr/>
        <p:txBody>
          <a:bodyPr/>
          <a:lstStyle>
            <a:lvl1pPr>
              <a:defRPr/>
            </a:lvl1pPr>
          </a:lstStyle>
          <a:p>
            <a:pPr lvl="0"/>
            <a:fld id="{8344CF96-E39A-4987-86DC-F4FF937101E2}" type="slidenum">
              <a:t>‹#›</a:t>
            </a:fld>
            <a:endParaRPr lang="cs-CZ"/>
          </a:p>
        </p:txBody>
      </p:sp>
    </p:spTree>
    <p:extLst>
      <p:ext uri="{BB962C8B-B14F-4D97-AF65-F5344CB8AC3E}">
        <p14:creationId xmlns:p14="http://schemas.microsoft.com/office/powerpoint/2010/main" val="22712758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txBox="1">
            <a:spLocks noGrp="1"/>
          </p:cNvSpPr>
          <p:nvPr>
            <p:ph type="title"/>
          </p:nvPr>
        </p:nvSpPr>
        <p:spPr>
          <a:xfrm>
            <a:off x="722311" y="4406895"/>
            <a:ext cx="7772400" cy="1362071"/>
          </a:xfrm>
        </p:spPr>
        <p:txBody>
          <a:bodyPr anchor="t" anchorCtr="0"/>
          <a:lstStyle>
            <a:lvl1pPr algn="l">
              <a:defRPr sz="4000" b="1" cap="all"/>
            </a:lvl1pPr>
          </a:lstStyle>
          <a:p>
            <a:pPr lvl="0"/>
            <a:r>
              <a:rPr lang="cs-CZ"/>
              <a:t>Kliknutím lze upravit styl.</a:t>
            </a:r>
          </a:p>
        </p:txBody>
      </p:sp>
      <p:sp>
        <p:nvSpPr>
          <p:cNvPr id="3" name="Zástupný symbol pro text 2"/>
          <p:cNvSpPr txBox="1">
            <a:spLocks noGrp="1"/>
          </p:cNvSpPr>
          <p:nvPr>
            <p:ph type="body" idx="1"/>
          </p:nvPr>
        </p:nvSpPr>
        <p:spPr>
          <a:xfrm>
            <a:off x="722311" y="2906713"/>
            <a:ext cx="7772400" cy="1500182"/>
          </a:xfrm>
        </p:spPr>
        <p:txBody>
          <a:bodyPr anchor="b"/>
          <a:lstStyle>
            <a:lvl1pPr marL="0" indent="0">
              <a:spcBef>
                <a:spcPts val="500"/>
              </a:spcBef>
              <a:buNone/>
              <a:defRPr sz="2000">
                <a:solidFill>
                  <a:srgbClr val="898989"/>
                </a:solidFill>
              </a:defRPr>
            </a:lvl1pPr>
          </a:lstStyle>
          <a:p>
            <a:pPr lvl="0"/>
            <a:r>
              <a:rPr lang="cs-CZ"/>
              <a:t>Kliknutím lze upravit styly předlohy textu.</a:t>
            </a:r>
          </a:p>
        </p:txBody>
      </p:sp>
      <p:sp>
        <p:nvSpPr>
          <p:cNvPr id="4" name="Zástupný symbol pro datum 3"/>
          <p:cNvSpPr txBox="1">
            <a:spLocks noGrp="1"/>
          </p:cNvSpPr>
          <p:nvPr>
            <p:ph type="dt" sz="half" idx="7"/>
          </p:nvPr>
        </p:nvSpPr>
        <p:spPr/>
        <p:txBody>
          <a:bodyPr/>
          <a:lstStyle>
            <a:lvl1pPr>
              <a:defRPr/>
            </a:lvl1pPr>
          </a:lstStyle>
          <a:p>
            <a:pPr lvl="0"/>
            <a:fld id="{6818AA11-81DD-42D1-8ABC-8CB7F337064D}" type="datetime1">
              <a:rPr lang="cs-CZ"/>
              <a:pPr lvl="0"/>
              <a:t>23.3.2014</a:t>
            </a:fld>
            <a:endParaRPr lang="cs-CZ"/>
          </a:p>
        </p:txBody>
      </p:sp>
      <p:sp>
        <p:nvSpPr>
          <p:cNvPr id="5" name="Zástupný symbol pro zápatí 4"/>
          <p:cNvSpPr txBox="1">
            <a:spLocks noGrp="1"/>
          </p:cNvSpPr>
          <p:nvPr>
            <p:ph type="ftr" sz="quarter" idx="9"/>
          </p:nvPr>
        </p:nvSpPr>
        <p:spPr/>
        <p:txBody>
          <a:bodyPr/>
          <a:lstStyle>
            <a:lvl1pPr>
              <a:defRPr/>
            </a:lvl1pPr>
          </a:lstStyle>
          <a:p>
            <a:pPr lvl="0"/>
            <a:endParaRPr lang="cs-CZ"/>
          </a:p>
        </p:txBody>
      </p:sp>
      <p:sp>
        <p:nvSpPr>
          <p:cNvPr id="6" name="Zástupný symbol pro číslo snímku 5"/>
          <p:cNvSpPr txBox="1">
            <a:spLocks noGrp="1"/>
          </p:cNvSpPr>
          <p:nvPr>
            <p:ph type="sldNum" sz="quarter" idx="8"/>
          </p:nvPr>
        </p:nvSpPr>
        <p:spPr/>
        <p:txBody>
          <a:bodyPr/>
          <a:lstStyle>
            <a:lvl1pPr>
              <a:defRPr/>
            </a:lvl1pPr>
          </a:lstStyle>
          <a:p>
            <a:pPr lvl="0"/>
            <a:fld id="{0BB2F898-2C15-475C-839C-DFA3ED01A0D7}" type="slidenum">
              <a:t>‹#›</a:t>
            </a:fld>
            <a:endParaRPr lang="cs-CZ"/>
          </a:p>
        </p:txBody>
      </p:sp>
    </p:spTree>
    <p:extLst>
      <p:ext uri="{BB962C8B-B14F-4D97-AF65-F5344CB8AC3E}">
        <p14:creationId xmlns:p14="http://schemas.microsoft.com/office/powerpoint/2010/main" val="3595821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lvl1pPr>
              <a:defRPr/>
            </a:lvl1pPr>
          </a:lstStyle>
          <a:p>
            <a:pPr lvl="0"/>
            <a:r>
              <a:rPr lang="cs-CZ"/>
              <a:t>Kliknutím lze upravit styl.</a:t>
            </a:r>
          </a:p>
        </p:txBody>
      </p:sp>
      <p:sp>
        <p:nvSpPr>
          <p:cNvPr id="3" name="Zástupný symbol pro obsah 2"/>
          <p:cNvSpPr txBox="1">
            <a:spLocks noGrp="1"/>
          </p:cNvSpPr>
          <p:nvPr>
            <p:ph idx="1"/>
          </p:nvPr>
        </p:nvSpPr>
        <p:spPr>
          <a:xfrm>
            <a:off x="457200" y="1600200"/>
            <a:ext cx="4038603"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obsah 3"/>
          <p:cNvSpPr txBox="1">
            <a:spLocks noGrp="1"/>
          </p:cNvSpPr>
          <p:nvPr>
            <p:ph idx="2"/>
          </p:nvPr>
        </p:nvSpPr>
        <p:spPr>
          <a:xfrm>
            <a:off x="4648196" y="1600200"/>
            <a:ext cx="4038603"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5" name="Zástupný symbol pro datum 4"/>
          <p:cNvSpPr txBox="1">
            <a:spLocks noGrp="1"/>
          </p:cNvSpPr>
          <p:nvPr>
            <p:ph type="dt" sz="half" idx="7"/>
          </p:nvPr>
        </p:nvSpPr>
        <p:spPr/>
        <p:txBody>
          <a:bodyPr/>
          <a:lstStyle>
            <a:lvl1pPr>
              <a:defRPr/>
            </a:lvl1pPr>
          </a:lstStyle>
          <a:p>
            <a:pPr lvl="0"/>
            <a:fld id="{B2AF5E91-3D1E-4D65-A0AB-546DAD5B8E51}" type="datetime1">
              <a:rPr lang="cs-CZ"/>
              <a:pPr lvl="0"/>
              <a:t>23.3.2014</a:t>
            </a:fld>
            <a:endParaRPr lang="cs-CZ"/>
          </a:p>
        </p:txBody>
      </p:sp>
      <p:sp>
        <p:nvSpPr>
          <p:cNvPr id="6" name="Zástupný symbol pro zápatí 5"/>
          <p:cNvSpPr txBox="1">
            <a:spLocks noGrp="1"/>
          </p:cNvSpPr>
          <p:nvPr>
            <p:ph type="ftr" sz="quarter" idx="9"/>
          </p:nvPr>
        </p:nvSpPr>
        <p:spPr/>
        <p:txBody>
          <a:bodyPr/>
          <a:lstStyle>
            <a:lvl1pPr>
              <a:defRPr/>
            </a:lvl1pPr>
          </a:lstStyle>
          <a:p>
            <a:pPr lvl="0"/>
            <a:endParaRPr lang="cs-CZ"/>
          </a:p>
        </p:txBody>
      </p:sp>
      <p:sp>
        <p:nvSpPr>
          <p:cNvPr id="7" name="Zástupný symbol pro číslo snímku 6"/>
          <p:cNvSpPr txBox="1">
            <a:spLocks noGrp="1"/>
          </p:cNvSpPr>
          <p:nvPr>
            <p:ph type="sldNum" sz="quarter" idx="8"/>
          </p:nvPr>
        </p:nvSpPr>
        <p:spPr/>
        <p:txBody>
          <a:bodyPr/>
          <a:lstStyle>
            <a:lvl1pPr>
              <a:defRPr/>
            </a:lvl1pPr>
          </a:lstStyle>
          <a:p>
            <a:pPr lvl="0"/>
            <a:fld id="{DB9EE882-3A65-4910-90A4-07B24319380E}" type="slidenum">
              <a:t>‹#›</a:t>
            </a:fld>
            <a:endParaRPr lang="cs-CZ"/>
          </a:p>
        </p:txBody>
      </p:sp>
    </p:spTree>
    <p:extLst>
      <p:ext uri="{BB962C8B-B14F-4D97-AF65-F5344CB8AC3E}">
        <p14:creationId xmlns:p14="http://schemas.microsoft.com/office/powerpoint/2010/main" val="24990818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lvl1pPr>
              <a:defRPr/>
            </a:lvl1pPr>
          </a:lstStyle>
          <a:p>
            <a:pPr lvl="0"/>
            <a:r>
              <a:rPr lang="cs-CZ"/>
              <a:t>Kliknutím lze upravit styl.</a:t>
            </a:r>
          </a:p>
        </p:txBody>
      </p:sp>
      <p:sp>
        <p:nvSpPr>
          <p:cNvPr id="3" name="Zástupný symbol pro text 2"/>
          <p:cNvSpPr txBox="1">
            <a:spLocks noGrp="1"/>
          </p:cNvSpPr>
          <p:nvPr>
            <p:ph type="body" idx="1"/>
          </p:nvPr>
        </p:nvSpPr>
        <p:spPr>
          <a:xfrm>
            <a:off x="457200" y="1535113"/>
            <a:ext cx="4040184" cy="639759"/>
          </a:xfrm>
        </p:spPr>
        <p:txBody>
          <a:bodyPr anchor="b"/>
          <a:lstStyle>
            <a:lvl1pPr marL="0" indent="0">
              <a:spcBef>
                <a:spcPts val="600"/>
              </a:spcBef>
              <a:buNone/>
              <a:defRPr sz="2400" b="1"/>
            </a:lvl1pPr>
          </a:lstStyle>
          <a:p>
            <a:pPr lvl="0"/>
            <a:r>
              <a:rPr lang="cs-CZ"/>
              <a:t>Kliknutím lze upravit styly předlohy textu.</a:t>
            </a:r>
          </a:p>
        </p:txBody>
      </p:sp>
      <p:sp>
        <p:nvSpPr>
          <p:cNvPr id="4" name="Zástupný symbol pro obsah 3"/>
          <p:cNvSpPr txBox="1">
            <a:spLocks noGrp="1"/>
          </p:cNvSpPr>
          <p:nvPr>
            <p:ph idx="2"/>
          </p:nvPr>
        </p:nvSpPr>
        <p:spPr>
          <a:xfrm>
            <a:off x="457200" y="2174872"/>
            <a:ext cx="4040184"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5" name="Zástupný symbol pro text 4"/>
          <p:cNvSpPr txBox="1">
            <a:spLocks noGrp="1"/>
          </p:cNvSpPr>
          <p:nvPr>
            <p:ph type="body" idx="3"/>
          </p:nvPr>
        </p:nvSpPr>
        <p:spPr>
          <a:xfrm>
            <a:off x="4645023" y="1535113"/>
            <a:ext cx="4041776" cy="639759"/>
          </a:xfrm>
        </p:spPr>
        <p:txBody>
          <a:bodyPr anchor="b"/>
          <a:lstStyle>
            <a:lvl1pPr marL="0" indent="0">
              <a:spcBef>
                <a:spcPts val="600"/>
              </a:spcBef>
              <a:buNone/>
              <a:defRPr sz="2400" b="1"/>
            </a:lvl1pPr>
          </a:lstStyle>
          <a:p>
            <a:pPr lvl="0"/>
            <a:r>
              <a:rPr lang="cs-CZ"/>
              <a:t>Kliknutím lze upravit styly předlohy textu.</a:t>
            </a:r>
          </a:p>
        </p:txBody>
      </p:sp>
      <p:sp>
        <p:nvSpPr>
          <p:cNvPr id="6" name="Zástupný symbol pro obsah 5"/>
          <p:cNvSpPr txBox="1">
            <a:spLocks noGrp="1"/>
          </p:cNvSpPr>
          <p:nvPr>
            <p:ph idx="4"/>
          </p:nvPr>
        </p:nvSpPr>
        <p:spPr>
          <a:xfrm>
            <a:off x="4645023" y="2174872"/>
            <a:ext cx="4041776"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7" name="Zástupný symbol pro datum 6"/>
          <p:cNvSpPr txBox="1">
            <a:spLocks noGrp="1"/>
          </p:cNvSpPr>
          <p:nvPr>
            <p:ph type="dt" sz="half" idx="7"/>
          </p:nvPr>
        </p:nvSpPr>
        <p:spPr/>
        <p:txBody>
          <a:bodyPr/>
          <a:lstStyle>
            <a:lvl1pPr>
              <a:defRPr/>
            </a:lvl1pPr>
          </a:lstStyle>
          <a:p>
            <a:pPr lvl="0"/>
            <a:fld id="{74049E5F-3750-489C-A002-40CB8007F171}" type="datetime1">
              <a:rPr lang="cs-CZ"/>
              <a:pPr lvl="0"/>
              <a:t>23.3.2014</a:t>
            </a:fld>
            <a:endParaRPr lang="cs-CZ"/>
          </a:p>
        </p:txBody>
      </p:sp>
      <p:sp>
        <p:nvSpPr>
          <p:cNvPr id="8" name="Zástupný symbol pro zápatí 7"/>
          <p:cNvSpPr txBox="1">
            <a:spLocks noGrp="1"/>
          </p:cNvSpPr>
          <p:nvPr>
            <p:ph type="ftr" sz="quarter" idx="9"/>
          </p:nvPr>
        </p:nvSpPr>
        <p:spPr/>
        <p:txBody>
          <a:bodyPr/>
          <a:lstStyle>
            <a:lvl1pPr>
              <a:defRPr/>
            </a:lvl1pPr>
          </a:lstStyle>
          <a:p>
            <a:pPr lvl="0"/>
            <a:endParaRPr lang="cs-CZ"/>
          </a:p>
        </p:txBody>
      </p:sp>
      <p:sp>
        <p:nvSpPr>
          <p:cNvPr id="9" name="Zástupný symbol pro číslo snímku 8"/>
          <p:cNvSpPr txBox="1">
            <a:spLocks noGrp="1"/>
          </p:cNvSpPr>
          <p:nvPr>
            <p:ph type="sldNum" sz="quarter" idx="8"/>
          </p:nvPr>
        </p:nvSpPr>
        <p:spPr/>
        <p:txBody>
          <a:bodyPr/>
          <a:lstStyle>
            <a:lvl1pPr>
              <a:defRPr/>
            </a:lvl1pPr>
          </a:lstStyle>
          <a:p>
            <a:pPr lvl="0"/>
            <a:fld id="{ECC4FF5D-0AD1-4F76-BB17-18947AE04DBA}" type="slidenum">
              <a:t>‹#›</a:t>
            </a:fld>
            <a:endParaRPr lang="cs-CZ"/>
          </a:p>
        </p:txBody>
      </p:sp>
    </p:spTree>
    <p:extLst>
      <p:ext uri="{BB962C8B-B14F-4D97-AF65-F5344CB8AC3E}">
        <p14:creationId xmlns:p14="http://schemas.microsoft.com/office/powerpoint/2010/main" val="95358127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lvl1pPr>
              <a:defRPr/>
            </a:lvl1pPr>
          </a:lstStyle>
          <a:p>
            <a:pPr lvl="0"/>
            <a:r>
              <a:rPr lang="cs-CZ"/>
              <a:t>Kliknutím lze upravit styl.</a:t>
            </a:r>
          </a:p>
        </p:txBody>
      </p:sp>
      <p:sp>
        <p:nvSpPr>
          <p:cNvPr id="3" name="Zástupný symbol pro datum 2"/>
          <p:cNvSpPr txBox="1">
            <a:spLocks noGrp="1"/>
          </p:cNvSpPr>
          <p:nvPr>
            <p:ph type="dt" sz="half" idx="7"/>
          </p:nvPr>
        </p:nvSpPr>
        <p:spPr/>
        <p:txBody>
          <a:bodyPr/>
          <a:lstStyle>
            <a:lvl1pPr>
              <a:defRPr/>
            </a:lvl1pPr>
          </a:lstStyle>
          <a:p>
            <a:pPr lvl="0"/>
            <a:fld id="{1BC658AA-6DD8-4003-89E7-937E18FB8B1F}" type="datetime1">
              <a:rPr lang="cs-CZ"/>
              <a:pPr lvl="0"/>
              <a:t>23.3.2014</a:t>
            </a:fld>
            <a:endParaRPr lang="cs-CZ"/>
          </a:p>
        </p:txBody>
      </p:sp>
      <p:sp>
        <p:nvSpPr>
          <p:cNvPr id="4" name="Zástupný symbol pro zápatí 3"/>
          <p:cNvSpPr txBox="1">
            <a:spLocks noGrp="1"/>
          </p:cNvSpPr>
          <p:nvPr>
            <p:ph type="ftr" sz="quarter" idx="9"/>
          </p:nvPr>
        </p:nvSpPr>
        <p:spPr/>
        <p:txBody>
          <a:bodyPr/>
          <a:lstStyle>
            <a:lvl1pPr>
              <a:defRPr/>
            </a:lvl1pPr>
          </a:lstStyle>
          <a:p>
            <a:pPr lvl="0"/>
            <a:endParaRPr lang="cs-CZ"/>
          </a:p>
        </p:txBody>
      </p:sp>
      <p:sp>
        <p:nvSpPr>
          <p:cNvPr id="5" name="Zástupný symbol pro číslo snímku 4"/>
          <p:cNvSpPr txBox="1">
            <a:spLocks noGrp="1"/>
          </p:cNvSpPr>
          <p:nvPr>
            <p:ph type="sldNum" sz="quarter" idx="8"/>
          </p:nvPr>
        </p:nvSpPr>
        <p:spPr/>
        <p:txBody>
          <a:bodyPr/>
          <a:lstStyle>
            <a:lvl1pPr>
              <a:defRPr/>
            </a:lvl1pPr>
          </a:lstStyle>
          <a:p>
            <a:pPr lvl="0"/>
            <a:fld id="{21B34224-38D7-438E-91FA-95587FEB8EF9}" type="slidenum">
              <a:t>‹#›</a:t>
            </a:fld>
            <a:endParaRPr lang="cs-CZ"/>
          </a:p>
        </p:txBody>
      </p:sp>
    </p:spTree>
    <p:extLst>
      <p:ext uri="{BB962C8B-B14F-4D97-AF65-F5344CB8AC3E}">
        <p14:creationId xmlns:p14="http://schemas.microsoft.com/office/powerpoint/2010/main" val="24486985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txBox="1">
            <a:spLocks noGrp="1"/>
          </p:cNvSpPr>
          <p:nvPr>
            <p:ph type="dt" sz="half" idx="7"/>
          </p:nvPr>
        </p:nvSpPr>
        <p:spPr/>
        <p:txBody>
          <a:bodyPr/>
          <a:lstStyle>
            <a:lvl1pPr>
              <a:defRPr/>
            </a:lvl1pPr>
          </a:lstStyle>
          <a:p>
            <a:pPr lvl="0"/>
            <a:fld id="{DFEBA8B2-3621-4197-9102-165CBD6427BA}" type="datetime1">
              <a:rPr lang="cs-CZ"/>
              <a:pPr lvl="0"/>
              <a:t>23.3.2014</a:t>
            </a:fld>
            <a:endParaRPr lang="cs-CZ"/>
          </a:p>
        </p:txBody>
      </p:sp>
      <p:sp>
        <p:nvSpPr>
          <p:cNvPr id="3" name="Zástupný symbol pro zápatí 2"/>
          <p:cNvSpPr txBox="1">
            <a:spLocks noGrp="1"/>
          </p:cNvSpPr>
          <p:nvPr>
            <p:ph type="ftr" sz="quarter" idx="9"/>
          </p:nvPr>
        </p:nvSpPr>
        <p:spPr/>
        <p:txBody>
          <a:bodyPr/>
          <a:lstStyle>
            <a:lvl1pPr>
              <a:defRPr/>
            </a:lvl1pPr>
          </a:lstStyle>
          <a:p>
            <a:pPr lvl="0"/>
            <a:endParaRPr lang="cs-CZ"/>
          </a:p>
        </p:txBody>
      </p:sp>
      <p:sp>
        <p:nvSpPr>
          <p:cNvPr id="4" name="Zástupný symbol pro číslo snímku 3"/>
          <p:cNvSpPr txBox="1">
            <a:spLocks noGrp="1"/>
          </p:cNvSpPr>
          <p:nvPr>
            <p:ph type="sldNum" sz="quarter" idx="8"/>
          </p:nvPr>
        </p:nvSpPr>
        <p:spPr/>
        <p:txBody>
          <a:bodyPr/>
          <a:lstStyle>
            <a:lvl1pPr>
              <a:defRPr/>
            </a:lvl1pPr>
          </a:lstStyle>
          <a:p>
            <a:pPr lvl="0"/>
            <a:fld id="{0C33AF3D-80BB-43E7-9816-2F8E4CEB2D02}" type="slidenum">
              <a:t>‹#›</a:t>
            </a:fld>
            <a:endParaRPr lang="cs-CZ"/>
          </a:p>
        </p:txBody>
      </p:sp>
    </p:spTree>
    <p:extLst>
      <p:ext uri="{BB962C8B-B14F-4D97-AF65-F5344CB8AC3E}">
        <p14:creationId xmlns:p14="http://schemas.microsoft.com/office/powerpoint/2010/main" val="29535766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txBox="1">
            <a:spLocks noGrp="1"/>
          </p:cNvSpPr>
          <p:nvPr>
            <p:ph type="title"/>
          </p:nvPr>
        </p:nvSpPr>
        <p:spPr>
          <a:xfrm>
            <a:off x="457200" y="273048"/>
            <a:ext cx="3008311" cy="1162046"/>
          </a:xfrm>
        </p:spPr>
        <p:txBody>
          <a:bodyPr anchor="b" anchorCtr="0"/>
          <a:lstStyle>
            <a:lvl1pPr algn="l">
              <a:defRPr sz="2000" b="1"/>
            </a:lvl1pPr>
          </a:lstStyle>
          <a:p>
            <a:pPr lvl="0"/>
            <a:r>
              <a:rPr lang="cs-CZ"/>
              <a:t>Kliknutím lze upravit styl.</a:t>
            </a:r>
          </a:p>
        </p:txBody>
      </p:sp>
      <p:sp>
        <p:nvSpPr>
          <p:cNvPr id="3" name="Zástupný symbol pro obsah 2"/>
          <p:cNvSpPr txBox="1">
            <a:spLocks noGrp="1"/>
          </p:cNvSpPr>
          <p:nvPr>
            <p:ph idx="1"/>
          </p:nvPr>
        </p:nvSpPr>
        <p:spPr>
          <a:xfrm>
            <a:off x="3575047" y="273048"/>
            <a:ext cx="5111752" cy="5853110"/>
          </a:xfrm>
        </p:spPr>
        <p:txBody>
          <a:bodyPr/>
          <a:lstStyle>
            <a:lvl1pPr>
              <a:defRPr/>
            </a:lvl1pPr>
            <a:lvl2pPr>
              <a:defRPr/>
            </a:lvl2pPr>
            <a:lvl3pPr>
              <a:defRPr/>
            </a:lvl3pPr>
            <a:lvl4pPr>
              <a:defRPr/>
            </a:lvl4pPr>
            <a:lvl5pPr>
              <a:defRPr/>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text 3"/>
          <p:cNvSpPr txBox="1">
            <a:spLocks noGrp="1"/>
          </p:cNvSpPr>
          <p:nvPr>
            <p:ph type="body" idx="2"/>
          </p:nvPr>
        </p:nvSpPr>
        <p:spPr>
          <a:xfrm>
            <a:off x="457200" y="1435095"/>
            <a:ext cx="3008311" cy="4691064"/>
          </a:xfrm>
        </p:spPr>
        <p:txBody>
          <a:bodyPr/>
          <a:lstStyle>
            <a:lvl1pPr marL="0" indent="0">
              <a:spcBef>
                <a:spcPts val="300"/>
              </a:spcBef>
              <a:buNone/>
              <a:defRPr sz="1400"/>
            </a:lvl1pPr>
          </a:lstStyle>
          <a:p>
            <a:pPr lvl="0"/>
            <a:r>
              <a:rPr lang="cs-CZ"/>
              <a:t>Kliknutím lze upravit styly předlohy textu.</a:t>
            </a:r>
          </a:p>
        </p:txBody>
      </p:sp>
      <p:sp>
        <p:nvSpPr>
          <p:cNvPr id="5" name="Zástupný symbol pro datum 4"/>
          <p:cNvSpPr txBox="1">
            <a:spLocks noGrp="1"/>
          </p:cNvSpPr>
          <p:nvPr>
            <p:ph type="dt" sz="half" idx="7"/>
          </p:nvPr>
        </p:nvSpPr>
        <p:spPr/>
        <p:txBody>
          <a:bodyPr/>
          <a:lstStyle>
            <a:lvl1pPr>
              <a:defRPr/>
            </a:lvl1pPr>
          </a:lstStyle>
          <a:p>
            <a:pPr lvl="0"/>
            <a:fld id="{CDB74400-45DC-491E-BE29-D0774E4678FB}" type="datetime1">
              <a:rPr lang="cs-CZ"/>
              <a:pPr lvl="0"/>
              <a:t>23.3.2014</a:t>
            </a:fld>
            <a:endParaRPr lang="cs-CZ"/>
          </a:p>
        </p:txBody>
      </p:sp>
      <p:sp>
        <p:nvSpPr>
          <p:cNvPr id="6" name="Zástupný symbol pro zápatí 5"/>
          <p:cNvSpPr txBox="1">
            <a:spLocks noGrp="1"/>
          </p:cNvSpPr>
          <p:nvPr>
            <p:ph type="ftr" sz="quarter" idx="9"/>
          </p:nvPr>
        </p:nvSpPr>
        <p:spPr/>
        <p:txBody>
          <a:bodyPr/>
          <a:lstStyle>
            <a:lvl1pPr>
              <a:defRPr/>
            </a:lvl1pPr>
          </a:lstStyle>
          <a:p>
            <a:pPr lvl="0"/>
            <a:endParaRPr lang="cs-CZ"/>
          </a:p>
        </p:txBody>
      </p:sp>
      <p:sp>
        <p:nvSpPr>
          <p:cNvPr id="7" name="Zástupný symbol pro číslo snímku 6"/>
          <p:cNvSpPr txBox="1">
            <a:spLocks noGrp="1"/>
          </p:cNvSpPr>
          <p:nvPr>
            <p:ph type="sldNum" sz="quarter" idx="8"/>
          </p:nvPr>
        </p:nvSpPr>
        <p:spPr/>
        <p:txBody>
          <a:bodyPr/>
          <a:lstStyle>
            <a:lvl1pPr>
              <a:defRPr/>
            </a:lvl1pPr>
          </a:lstStyle>
          <a:p>
            <a:pPr lvl="0"/>
            <a:fld id="{B80415B8-53E5-45AE-9837-1B8BAAC0ED96}" type="slidenum">
              <a:t>‹#›</a:t>
            </a:fld>
            <a:endParaRPr lang="cs-CZ"/>
          </a:p>
        </p:txBody>
      </p:sp>
    </p:spTree>
    <p:extLst>
      <p:ext uri="{BB962C8B-B14F-4D97-AF65-F5344CB8AC3E}">
        <p14:creationId xmlns:p14="http://schemas.microsoft.com/office/powerpoint/2010/main" val="19862411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txBox="1">
            <a:spLocks noGrp="1"/>
          </p:cNvSpPr>
          <p:nvPr>
            <p:ph type="title"/>
          </p:nvPr>
        </p:nvSpPr>
        <p:spPr>
          <a:xfrm>
            <a:off x="1792288" y="4800600"/>
            <a:ext cx="5486400" cy="566735"/>
          </a:xfrm>
        </p:spPr>
        <p:txBody>
          <a:bodyPr anchor="b" anchorCtr="0"/>
          <a:lstStyle>
            <a:lvl1pPr algn="l">
              <a:defRPr sz="2000" b="1"/>
            </a:lvl1pPr>
          </a:lstStyle>
          <a:p>
            <a:pPr lvl="0"/>
            <a:r>
              <a:rPr lang="cs-CZ"/>
              <a:t>Kliknutím lze upravit styl.</a:t>
            </a:r>
          </a:p>
        </p:txBody>
      </p:sp>
      <p:sp>
        <p:nvSpPr>
          <p:cNvPr id="3" name="Zástupný symbol pro obrázek 2"/>
          <p:cNvSpPr txBox="1">
            <a:spLocks noGrp="1"/>
          </p:cNvSpPr>
          <p:nvPr>
            <p:ph type="pic" idx="1"/>
          </p:nvPr>
        </p:nvSpPr>
        <p:spPr>
          <a:xfrm>
            <a:off x="1792288" y="612776"/>
            <a:ext cx="5486400" cy="4114800"/>
          </a:xfrm>
        </p:spPr>
        <p:txBody>
          <a:bodyPr/>
          <a:lstStyle>
            <a:lvl1pPr marL="0" indent="0">
              <a:buNone/>
              <a:defRPr/>
            </a:lvl1pPr>
          </a:lstStyle>
          <a:p>
            <a:pPr lvl="0"/>
            <a:endParaRPr lang="cs-CZ"/>
          </a:p>
        </p:txBody>
      </p:sp>
      <p:sp>
        <p:nvSpPr>
          <p:cNvPr id="4" name="Zástupný symbol pro text 3"/>
          <p:cNvSpPr txBox="1">
            <a:spLocks noGrp="1"/>
          </p:cNvSpPr>
          <p:nvPr>
            <p:ph type="body" idx="2"/>
          </p:nvPr>
        </p:nvSpPr>
        <p:spPr>
          <a:xfrm>
            <a:off x="1792288" y="5367335"/>
            <a:ext cx="5486400" cy="804864"/>
          </a:xfrm>
        </p:spPr>
        <p:txBody>
          <a:bodyPr/>
          <a:lstStyle>
            <a:lvl1pPr marL="0" indent="0">
              <a:spcBef>
                <a:spcPts val="300"/>
              </a:spcBef>
              <a:buNone/>
              <a:defRPr sz="1400"/>
            </a:lvl1pPr>
          </a:lstStyle>
          <a:p>
            <a:pPr lvl="0"/>
            <a:r>
              <a:rPr lang="cs-CZ"/>
              <a:t>Kliknutím lze upravit styly předlohy textu.</a:t>
            </a:r>
          </a:p>
        </p:txBody>
      </p:sp>
      <p:sp>
        <p:nvSpPr>
          <p:cNvPr id="5" name="Zástupný symbol pro datum 4"/>
          <p:cNvSpPr txBox="1">
            <a:spLocks noGrp="1"/>
          </p:cNvSpPr>
          <p:nvPr>
            <p:ph type="dt" sz="half" idx="7"/>
          </p:nvPr>
        </p:nvSpPr>
        <p:spPr/>
        <p:txBody>
          <a:bodyPr/>
          <a:lstStyle>
            <a:lvl1pPr>
              <a:defRPr/>
            </a:lvl1pPr>
          </a:lstStyle>
          <a:p>
            <a:pPr lvl="0"/>
            <a:fld id="{37BE51A1-F3DA-486D-AE0E-327A0572CD6E}" type="datetime1">
              <a:rPr lang="cs-CZ"/>
              <a:pPr lvl="0"/>
              <a:t>23.3.2014</a:t>
            </a:fld>
            <a:endParaRPr lang="cs-CZ"/>
          </a:p>
        </p:txBody>
      </p:sp>
      <p:sp>
        <p:nvSpPr>
          <p:cNvPr id="6" name="Zástupný symbol pro zápatí 5"/>
          <p:cNvSpPr txBox="1">
            <a:spLocks noGrp="1"/>
          </p:cNvSpPr>
          <p:nvPr>
            <p:ph type="ftr" sz="quarter" idx="9"/>
          </p:nvPr>
        </p:nvSpPr>
        <p:spPr/>
        <p:txBody>
          <a:bodyPr/>
          <a:lstStyle>
            <a:lvl1pPr>
              <a:defRPr/>
            </a:lvl1pPr>
          </a:lstStyle>
          <a:p>
            <a:pPr lvl="0"/>
            <a:endParaRPr lang="cs-CZ"/>
          </a:p>
        </p:txBody>
      </p:sp>
      <p:sp>
        <p:nvSpPr>
          <p:cNvPr id="7" name="Zástupný symbol pro číslo snímku 6"/>
          <p:cNvSpPr txBox="1">
            <a:spLocks noGrp="1"/>
          </p:cNvSpPr>
          <p:nvPr>
            <p:ph type="sldNum" sz="quarter" idx="8"/>
          </p:nvPr>
        </p:nvSpPr>
        <p:spPr/>
        <p:txBody>
          <a:bodyPr/>
          <a:lstStyle>
            <a:lvl1pPr>
              <a:defRPr/>
            </a:lvl1pPr>
          </a:lstStyle>
          <a:p>
            <a:pPr lvl="0"/>
            <a:fld id="{386057A0-CCE9-4753-8EDB-B8E40FA5680F}" type="slidenum">
              <a:t>‹#›</a:t>
            </a:fld>
            <a:endParaRPr lang="cs-CZ"/>
          </a:p>
        </p:txBody>
      </p:sp>
    </p:spTree>
    <p:extLst>
      <p:ext uri="{BB962C8B-B14F-4D97-AF65-F5344CB8AC3E}">
        <p14:creationId xmlns:p14="http://schemas.microsoft.com/office/powerpoint/2010/main" val="38933860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lvl1pPr>
              <a:defRPr/>
            </a:lvl1pPr>
          </a:lstStyle>
          <a:p>
            <a:pPr lvl="0"/>
            <a:r>
              <a:rPr lang="cs-CZ"/>
              <a:t>Kliknutím lze upravit styl.</a:t>
            </a:r>
          </a:p>
        </p:txBody>
      </p:sp>
      <p:sp>
        <p:nvSpPr>
          <p:cNvPr id="3" name="Zástupný symbol pro svislý text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p:cNvSpPr txBox="1">
            <a:spLocks noGrp="1"/>
          </p:cNvSpPr>
          <p:nvPr>
            <p:ph type="dt" sz="half" idx="7"/>
          </p:nvPr>
        </p:nvSpPr>
        <p:spPr/>
        <p:txBody>
          <a:bodyPr/>
          <a:lstStyle>
            <a:lvl1pPr>
              <a:defRPr/>
            </a:lvl1pPr>
          </a:lstStyle>
          <a:p>
            <a:pPr lvl="0"/>
            <a:fld id="{8DE7131C-1F61-4198-816E-255D8527FE85}" type="datetime1">
              <a:rPr lang="cs-CZ"/>
              <a:pPr lvl="0"/>
              <a:t>23.3.2014</a:t>
            </a:fld>
            <a:endParaRPr lang="cs-CZ"/>
          </a:p>
        </p:txBody>
      </p:sp>
      <p:sp>
        <p:nvSpPr>
          <p:cNvPr id="5" name="Zástupný symbol pro zápatí 4"/>
          <p:cNvSpPr txBox="1">
            <a:spLocks noGrp="1"/>
          </p:cNvSpPr>
          <p:nvPr>
            <p:ph type="ftr" sz="quarter" idx="9"/>
          </p:nvPr>
        </p:nvSpPr>
        <p:spPr/>
        <p:txBody>
          <a:bodyPr/>
          <a:lstStyle>
            <a:lvl1pPr>
              <a:defRPr/>
            </a:lvl1pPr>
          </a:lstStyle>
          <a:p>
            <a:pPr lvl="0"/>
            <a:endParaRPr lang="cs-CZ"/>
          </a:p>
        </p:txBody>
      </p:sp>
      <p:sp>
        <p:nvSpPr>
          <p:cNvPr id="6" name="Zástupný symbol pro číslo snímku 5"/>
          <p:cNvSpPr txBox="1">
            <a:spLocks noGrp="1"/>
          </p:cNvSpPr>
          <p:nvPr>
            <p:ph type="sldNum" sz="quarter" idx="8"/>
          </p:nvPr>
        </p:nvSpPr>
        <p:spPr/>
        <p:txBody>
          <a:bodyPr/>
          <a:lstStyle>
            <a:lvl1pPr>
              <a:defRPr/>
            </a:lvl1pPr>
          </a:lstStyle>
          <a:p>
            <a:pPr lvl="0"/>
            <a:fld id="{00E622FF-EDC8-4115-AEEE-0FA952CD87AD}" type="slidenum">
              <a:t>‹#›</a:t>
            </a:fld>
            <a:endParaRPr lang="cs-CZ"/>
          </a:p>
        </p:txBody>
      </p:sp>
    </p:spTree>
    <p:extLst>
      <p:ext uri="{BB962C8B-B14F-4D97-AF65-F5344CB8AC3E}">
        <p14:creationId xmlns:p14="http://schemas.microsoft.com/office/powerpoint/2010/main" val="68781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txBox="1">
            <a:spLocks noGrp="1"/>
          </p:cNvSpPr>
          <p:nvPr>
            <p:ph type="title" orient="vert"/>
          </p:nvPr>
        </p:nvSpPr>
        <p:spPr>
          <a:xfrm>
            <a:off x="6629400" y="274640"/>
            <a:ext cx="2057400" cy="5851529"/>
          </a:xfrm>
        </p:spPr>
        <p:txBody>
          <a:bodyPr vert="eaVert"/>
          <a:lstStyle>
            <a:lvl1pPr>
              <a:defRPr/>
            </a:lvl1pPr>
          </a:lstStyle>
          <a:p>
            <a:pPr lvl="0"/>
            <a:r>
              <a:rPr lang="cs-CZ"/>
              <a:t>Kliknutím lze upravit styl.</a:t>
            </a:r>
          </a:p>
        </p:txBody>
      </p:sp>
      <p:sp>
        <p:nvSpPr>
          <p:cNvPr id="3" name="Zástupný symbol pro svislý text 2"/>
          <p:cNvSpPr txBox="1">
            <a:spLocks noGrp="1"/>
          </p:cNvSpPr>
          <p:nvPr>
            <p:ph type="body" orient="vert" idx="1"/>
          </p:nvPr>
        </p:nvSpPr>
        <p:spPr>
          <a:xfrm>
            <a:off x="457200" y="274640"/>
            <a:ext cx="6019796" cy="5851529"/>
          </a:xfrm>
        </p:spPr>
        <p:txBody>
          <a:bodyPr vert="eaVert"/>
          <a:lstStyle>
            <a:lvl1pPr>
              <a:defRPr/>
            </a:lvl1pPr>
            <a:lvl2pPr>
              <a:defRPr/>
            </a:lvl2pPr>
            <a:lvl3pPr>
              <a:defRPr/>
            </a:lvl3pPr>
            <a:lvl4pPr>
              <a:defRPr/>
            </a:lvl4pPr>
            <a:lvl5pPr>
              <a:defRPr/>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p:cNvSpPr txBox="1">
            <a:spLocks noGrp="1"/>
          </p:cNvSpPr>
          <p:nvPr>
            <p:ph type="dt" sz="half" idx="7"/>
          </p:nvPr>
        </p:nvSpPr>
        <p:spPr/>
        <p:txBody>
          <a:bodyPr/>
          <a:lstStyle>
            <a:lvl1pPr>
              <a:defRPr/>
            </a:lvl1pPr>
          </a:lstStyle>
          <a:p>
            <a:pPr lvl="0"/>
            <a:fld id="{88030DC8-D53D-4E94-959E-1DED875D0B92}" type="datetime1">
              <a:rPr lang="cs-CZ"/>
              <a:pPr lvl="0"/>
              <a:t>23.3.2014</a:t>
            </a:fld>
            <a:endParaRPr lang="cs-CZ"/>
          </a:p>
        </p:txBody>
      </p:sp>
      <p:sp>
        <p:nvSpPr>
          <p:cNvPr id="5" name="Zástupný symbol pro zápatí 4"/>
          <p:cNvSpPr txBox="1">
            <a:spLocks noGrp="1"/>
          </p:cNvSpPr>
          <p:nvPr>
            <p:ph type="ftr" sz="quarter" idx="9"/>
          </p:nvPr>
        </p:nvSpPr>
        <p:spPr/>
        <p:txBody>
          <a:bodyPr/>
          <a:lstStyle>
            <a:lvl1pPr>
              <a:defRPr/>
            </a:lvl1pPr>
          </a:lstStyle>
          <a:p>
            <a:pPr lvl="0"/>
            <a:endParaRPr lang="cs-CZ"/>
          </a:p>
        </p:txBody>
      </p:sp>
      <p:sp>
        <p:nvSpPr>
          <p:cNvPr id="6" name="Zástupný symbol pro číslo snímku 5"/>
          <p:cNvSpPr txBox="1">
            <a:spLocks noGrp="1"/>
          </p:cNvSpPr>
          <p:nvPr>
            <p:ph type="sldNum" sz="quarter" idx="8"/>
          </p:nvPr>
        </p:nvSpPr>
        <p:spPr/>
        <p:txBody>
          <a:bodyPr/>
          <a:lstStyle>
            <a:lvl1pPr>
              <a:defRPr/>
            </a:lvl1pPr>
          </a:lstStyle>
          <a:p>
            <a:pPr lvl="0"/>
            <a:fld id="{DF2A7F56-7CC8-4EB8-B64C-1D91544B5BFC}" type="slidenum">
              <a:t>‹#›</a:t>
            </a:fld>
            <a:endParaRPr lang="cs-CZ"/>
          </a:p>
        </p:txBody>
      </p:sp>
    </p:spTree>
    <p:extLst>
      <p:ext uri="{BB962C8B-B14F-4D97-AF65-F5344CB8AC3E}">
        <p14:creationId xmlns:p14="http://schemas.microsoft.com/office/powerpoint/2010/main" val="29994107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Zástupný symbol pro nadpis 1"/>
          <p:cNvSpPr txBox="1">
            <a:spLocks noGrp="1"/>
          </p:cNvSpPr>
          <p:nvPr>
            <p:ph type="title"/>
          </p:nvPr>
        </p:nvSpPr>
        <p:spPr>
          <a:xfrm>
            <a:off x="457200" y="274640"/>
            <a:ext cx="8229600" cy="1143000"/>
          </a:xfrm>
          <a:prstGeom prst="rect">
            <a:avLst/>
          </a:prstGeom>
          <a:noFill/>
          <a:ln>
            <a:noFill/>
          </a:ln>
        </p:spPr>
        <p:txBody>
          <a:bodyPr vert="horz" wrap="square" lIns="91440" tIns="45720" rIns="91440" bIns="45720" anchor="ctr" anchorCtr="1" compatLnSpc="1"/>
          <a:lstStyle/>
          <a:p>
            <a:pPr lvl="0"/>
            <a:r>
              <a:rPr lang="cs-CZ"/>
              <a:t>Kliknutím lze upravit styl.</a:t>
            </a:r>
          </a:p>
        </p:txBody>
      </p:sp>
      <p:sp>
        <p:nvSpPr>
          <p:cNvPr id="3" name="Zástupný symbol pro text 2"/>
          <p:cNvSpPr txBox="1">
            <a:spLocks noGrp="1"/>
          </p:cNvSpPr>
          <p:nvPr>
            <p:ph type="body" idx="1"/>
          </p:nvPr>
        </p:nvSpPr>
        <p:spPr>
          <a:xfrm>
            <a:off x="457200" y="1600200"/>
            <a:ext cx="8229600" cy="4525959"/>
          </a:xfrm>
          <a:prstGeom prst="rect">
            <a:avLst/>
          </a:prstGeom>
          <a:noFill/>
          <a:ln>
            <a:noFill/>
          </a:ln>
        </p:spPr>
        <p:txBody>
          <a:bodyPr vert="horz" wrap="square" lIns="91440" tIns="45720" rIns="91440" bIns="45720" anchor="t" anchorCtr="0" compatLnSpc="1"/>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p:cNvSpPr txBox="1">
            <a:spLocks noGrp="1"/>
          </p:cNvSpPr>
          <p:nvPr>
            <p:ph type="dt" sz="half" idx="2"/>
          </p:nvPr>
        </p:nvSpPr>
        <p:spPr>
          <a:xfrm>
            <a:off x="457200" y="6356351"/>
            <a:ext cx="2133596" cy="365129"/>
          </a:xfrm>
          <a:prstGeom prst="rect">
            <a:avLst/>
          </a:prstGeom>
          <a:noFill/>
          <a:ln>
            <a:noFill/>
          </a:ln>
        </p:spPr>
        <p:txBody>
          <a:bodyPr vert="horz" wrap="square" lIns="91440" tIns="45720" rIns="91440" bIns="45720" anchor="ctr" anchorCtr="0" compatLnSpc="1"/>
          <a:lstStyle>
            <a:lvl1pPr marL="0" marR="0" lvl="0" indent="0" algn="l" defTabSz="914400" rtl="0" fontAlgn="auto" hangingPunct="1">
              <a:lnSpc>
                <a:spcPct val="100000"/>
              </a:lnSpc>
              <a:spcBef>
                <a:spcPts val="0"/>
              </a:spcBef>
              <a:spcAft>
                <a:spcPts val="0"/>
              </a:spcAft>
              <a:buNone/>
              <a:tabLst/>
              <a:defRPr lang="cs-CZ" sz="1200" b="0" i="0" u="none" strike="noStrike" kern="1200" cap="none" spc="0" baseline="0">
                <a:solidFill>
                  <a:srgbClr val="898989"/>
                </a:solidFill>
                <a:uFillTx/>
                <a:latin typeface="Calibri"/>
                <a:ea typeface=""/>
                <a:cs typeface=""/>
              </a:defRPr>
            </a:lvl1pPr>
          </a:lstStyle>
          <a:p>
            <a:pPr lvl="0"/>
            <a:fld id="{43E3477E-631E-44FC-A0BE-D02C8F7A95BF}" type="datetime1">
              <a:rPr lang="cs-CZ"/>
              <a:pPr lvl="0"/>
              <a:t>23.3.2014</a:t>
            </a:fld>
            <a:endParaRPr lang="cs-CZ"/>
          </a:p>
        </p:txBody>
      </p:sp>
      <p:sp>
        <p:nvSpPr>
          <p:cNvPr id="5" name="Zástupný symbol pro zápatí 4"/>
          <p:cNvSpPr txBox="1">
            <a:spLocks noGrp="1"/>
          </p:cNvSpPr>
          <p:nvPr>
            <p:ph type="ftr" sz="quarter" idx="3"/>
          </p:nvPr>
        </p:nvSpPr>
        <p:spPr>
          <a:xfrm>
            <a:off x="3124203" y="6356351"/>
            <a:ext cx="2895603" cy="365129"/>
          </a:xfrm>
          <a:prstGeom prst="rect">
            <a:avLst/>
          </a:prstGeom>
          <a:noFill/>
          <a:ln>
            <a:noFill/>
          </a:ln>
        </p:spPr>
        <p:txBody>
          <a:bodyPr vert="horz" wrap="square" lIns="91440" tIns="45720" rIns="91440" bIns="45720" anchor="ctr" anchorCtr="1" compatLnSpc="1"/>
          <a:lstStyle>
            <a:lvl1pPr marL="0" marR="0" lvl="0" indent="0" algn="ctr" defTabSz="914400" rtl="0" fontAlgn="auto" hangingPunct="1">
              <a:lnSpc>
                <a:spcPct val="100000"/>
              </a:lnSpc>
              <a:spcBef>
                <a:spcPts val="0"/>
              </a:spcBef>
              <a:spcAft>
                <a:spcPts val="0"/>
              </a:spcAft>
              <a:buNone/>
              <a:tabLst/>
              <a:defRPr lang="cs-CZ" sz="1200" b="0" i="0" u="none" strike="noStrike" kern="1200" cap="none" spc="0" baseline="0">
                <a:solidFill>
                  <a:srgbClr val="898989"/>
                </a:solidFill>
                <a:uFillTx/>
                <a:latin typeface="Calibri"/>
                <a:ea typeface=""/>
                <a:cs typeface=""/>
              </a:defRPr>
            </a:lvl1pPr>
          </a:lstStyle>
          <a:p>
            <a:pPr lvl="0"/>
            <a:endParaRPr lang="cs-CZ"/>
          </a:p>
        </p:txBody>
      </p:sp>
      <p:sp>
        <p:nvSpPr>
          <p:cNvPr id="6" name="Zástupný symbol pro číslo snímku 5"/>
          <p:cNvSpPr txBox="1">
            <a:spLocks noGrp="1"/>
          </p:cNvSpPr>
          <p:nvPr>
            <p:ph type="sldNum" sz="quarter" idx="4"/>
          </p:nvPr>
        </p:nvSpPr>
        <p:spPr>
          <a:xfrm>
            <a:off x="6553203" y="6356351"/>
            <a:ext cx="2133596" cy="365129"/>
          </a:xfrm>
          <a:prstGeom prst="rect">
            <a:avLst/>
          </a:prstGeom>
          <a:noFill/>
          <a:ln>
            <a:noFill/>
          </a:ln>
        </p:spPr>
        <p:txBody>
          <a:bodyPr vert="horz" wrap="square" lIns="91440" tIns="45720" rIns="91440" bIns="45720" anchor="ctr" anchorCtr="0" compatLnSpc="1"/>
          <a:lstStyle>
            <a:lvl1pPr marL="0" marR="0" lvl="0" indent="0" algn="r" defTabSz="914400" rtl="0" fontAlgn="auto" hangingPunct="1">
              <a:lnSpc>
                <a:spcPct val="100000"/>
              </a:lnSpc>
              <a:spcBef>
                <a:spcPts val="0"/>
              </a:spcBef>
              <a:spcAft>
                <a:spcPts val="0"/>
              </a:spcAft>
              <a:buNone/>
              <a:tabLst/>
              <a:defRPr lang="cs-CZ" sz="1200" b="0" i="0" u="none" strike="noStrike" kern="1200" cap="none" spc="0" baseline="0">
                <a:solidFill>
                  <a:srgbClr val="898989"/>
                </a:solidFill>
                <a:uFillTx/>
                <a:latin typeface="Calibri"/>
                <a:ea typeface=""/>
                <a:cs typeface=""/>
              </a:defRPr>
            </a:lvl1pPr>
          </a:lstStyle>
          <a:p>
            <a:pPr lvl="0"/>
            <a:fld id="{CF5D5EA8-4590-411A-9CAE-7F4E5B9B24F7}" type="slidenum">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marL="0" marR="0" lvl="0" indent="0" algn="ctr" defTabSz="914400" rtl="0" fontAlgn="auto" hangingPunct="1">
        <a:lnSpc>
          <a:spcPct val="100000"/>
        </a:lnSpc>
        <a:spcBef>
          <a:spcPts val="0"/>
        </a:spcBef>
        <a:spcAft>
          <a:spcPts val="0"/>
        </a:spcAft>
        <a:buNone/>
        <a:tabLst/>
        <a:defRPr lang="cs-CZ" sz="4400" b="0" i="0" u="none" strike="noStrike" kern="1200" cap="none" spc="0" baseline="0">
          <a:solidFill>
            <a:srgbClr val="000000"/>
          </a:solidFill>
          <a:uFillTx/>
          <a:latin typeface="Calibri"/>
          <a:ea typeface=""/>
          <a:cs typeface=""/>
        </a:defRPr>
      </a:lvl1pPr>
    </p:titleStyle>
    <p:bodyStyle>
      <a:lvl1pPr marL="342900" marR="0" lvl="0" indent="-342900" algn="l" defTabSz="914400" rtl="0" fontAlgn="auto" hangingPunct="1">
        <a:lnSpc>
          <a:spcPct val="100000"/>
        </a:lnSpc>
        <a:spcBef>
          <a:spcPts val="800"/>
        </a:spcBef>
        <a:spcAft>
          <a:spcPts val="0"/>
        </a:spcAft>
        <a:buSzPct val="100000"/>
        <a:buFont typeface="Arial" pitchFamily="34"/>
        <a:buChar char="•"/>
        <a:tabLst/>
        <a:defRPr lang="cs-CZ" sz="3200" b="0" i="0" u="none" strike="noStrike" kern="1200" cap="none" spc="0" baseline="0">
          <a:solidFill>
            <a:srgbClr val="000000"/>
          </a:solidFill>
          <a:uFillTx/>
          <a:latin typeface="Calibri"/>
          <a:ea typeface=""/>
          <a:cs typeface=""/>
        </a:defRPr>
      </a:lvl1pPr>
      <a:lvl2pPr marL="742950" marR="0" lvl="1" indent="-285750" algn="l" defTabSz="914400" rtl="0" fontAlgn="auto" hangingPunct="1">
        <a:lnSpc>
          <a:spcPct val="100000"/>
        </a:lnSpc>
        <a:spcBef>
          <a:spcPts val="700"/>
        </a:spcBef>
        <a:spcAft>
          <a:spcPts val="0"/>
        </a:spcAft>
        <a:buSzPct val="100000"/>
        <a:buFont typeface="Arial" pitchFamily="34"/>
        <a:buChar char="–"/>
        <a:tabLst/>
        <a:defRPr lang="cs-CZ" sz="2800" b="0" i="0" u="none" strike="noStrike" kern="1200" cap="none" spc="0" baseline="0">
          <a:solidFill>
            <a:srgbClr val="000000"/>
          </a:solidFill>
          <a:uFillTx/>
          <a:latin typeface="Calibri"/>
          <a:ea typeface=""/>
          <a:cs typeface=""/>
        </a:defRPr>
      </a:lvl2pPr>
      <a:lvl3pPr marL="1143000" marR="0" lvl="2" indent="-228600" algn="l" defTabSz="914400" rtl="0" fontAlgn="auto" hangingPunct="1">
        <a:lnSpc>
          <a:spcPct val="100000"/>
        </a:lnSpc>
        <a:spcBef>
          <a:spcPts val="600"/>
        </a:spcBef>
        <a:spcAft>
          <a:spcPts val="0"/>
        </a:spcAft>
        <a:buSzPct val="100000"/>
        <a:buFont typeface="Arial" pitchFamily="34"/>
        <a:buChar char="•"/>
        <a:tabLst/>
        <a:defRPr lang="cs-CZ" sz="2400" b="0" i="0" u="none" strike="noStrike" kern="1200" cap="none" spc="0" baseline="0">
          <a:solidFill>
            <a:srgbClr val="000000"/>
          </a:solidFill>
          <a:uFillTx/>
          <a:latin typeface="Calibri"/>
          <a:ea typeface=""/>
          <a:cs typeface=""/>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cs-CZ" sz="2000" b="0" i="0" u="none" strike="noStrike" kern="1200" cap="none" spc="0" baseline="0">
          <a:solidFill>
            <a:srgbClr val="000000"/>
          </a:solidFill>
          <a:uFillTx/>
          <a:latin typeface="Calibri"/>
          <a:ea typeface=""/>
          <a:cs typeface=""/>
        </a:defRPr>
      </a:lvl4pPr>
      <a:lvl5pPr marL="2057400" marR="0" lvl="4" indent="-228600" algn="l" defTabSz="914400" rtl="0" fontAlgn="auto" hangingPunct="1">
        <a:lnSpc>
          <a:spcPct val="100000"/>
        </a:lnSpc>
        <a:spcBef>
          <a:spcPts val="500"/>
        </a:spcBef>
        <a:spcAft>
          <a:spcPts val="0"/>
        </a:spcAft>
        <a:buSzPct val="100000"/>
        <a:buFont typeface="Arial" pitchFamily="34"/>
        <a:buChar char="»"/>
        <a:tabLst/>
        <a:defRPr lang="cs-CZ" sz="2000" b="0" i="0" u="none" strike="noStrike" kern="1200" cap="none" spc="0" baseline="0">
          <a:solidFill>
            <a:srgbClr val="000000"/>
          </a:solidFill>
          <a:uFillTx/>
          <a:latin typeface="Calibri"/>
          <a:ea typeface=""/>
          <a:cs typeface=""/>
        </a:defRPr>
      </a:lvl5pPr>
    </p:bodyStyle>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fontScale="90000"/>
          </a:bodyPr>
          <a:lstStyle/>
          <a:p>
            <a:r>
              <a:rPr lang="cs-CZ" dirty="0" smtClean="0"/>
              <a:t>Desítky – pořadí čísel</a:t>
            </a:r>
            <a:r>
              <a:rPr lang="cs-CZ" dirty="0"/>
              <a:t/>
            </a:r>
            <a:br>
              <a:rPr lang="cs-CZ" dirty="0"/>
            </a:br>
            <a:r>
              <a:rPr lang="cs-CZ" dirty="0" smtClean="0"/>
              <a:t>VY_32_INOVACE_2A_01</a:t>
            </a:r>
            <a:r>
              <a:rPr lang="cs-CZ" sz="4000" dirty="0"/>
              <a:t/>
            </a:r>
            <a:br>
              <a:rPr lang="cs-CZ" sz="4000" dirty="0"/>
            </a:br>
            <a:r>
              <a:rPr lang="cs-CZ" sz="3100" dirty="0"/>
              <a:t>Číslo projektu: </a:t>
            </a:r>
            <a:r>
              <a:rPr lang="cs-CZ" sz="3100" dirty="0" smtClean="0"/>
              <a:t>CZ.1.07/1.5.00/34.1056</a:t>
            </a:r>
            <a:endParaRPr lang="cs-CZ" sz="3600" dirty="0"/>
          </a:p>
        </p:txBody>
      </p:sp>
      <p:sp>
        <p:nvSpPr>
          <p:cNvPr id="3" name="Podnadpis 2"/>
          <p:cNvSpPr>
            <a:spLocks noGrp="1"/>
          </p:cNvSpPr>
          <p:nvPr>
            <p:ph type="subTitle" idx="1"/>
          </p:nvPr>
        </p:nvSpPr>
        <p:spPr/>
        <p:txBody>
          <a:bodyPr/>
          <a:lstStyle/>
          <a:p>
            <a:r>
              <a:rPr lang="cs-CZ"/>
              <a:t>Sada </a:t>
            </a:r>
            <a:r>
              <a:rPr lang="cs-CZ" smtClean="0"/>
              <a:t>1</a:t>
            </a:r>
            <a:endParaRPr lang="cs-CZ" dirty="0" smtClean="0"/>
          </a:p>
          <a:p>
            <a:r>
              <a:rPr lang="cs-CZ" dirty="0" smtClean="0"/>
              <a:t>Matematika</a:t>
            </a:r>
            <a:endParaRPr lang="cs-CZ" dirty="0"/>
          </a:p>
          <a:p>
            <a:r>
              <a:rPr lang="cs-CZ" dirty="0"/>
              <a:t>MŠ, ZŠ a </a:t>
            </a:r>
            <a:r>
              <a:rPr lang="cs-CZ" dirty="0" err="1"/>
              <a:t>PrŠ</a:t>
            </a:r>
            <a:r>
              <a:rPr lang="cs-CZ" dirty="0"/>
              <a:t> Trhové Sviny</a:t>
            </a:r>
          </a:p>
          <a:p>
            <a:endParaRPr lang="cs-CZ" dirty="0"/>
          </a:p>
          <a:p>
            <a:endParaRPr lang="cs-CZ"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332656"/>
            <a:ext cx="6984641" cy="1527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057143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16632"/>
            <a:ext cx="8229600" cy="6009531"/>
          </a:xfrm>
        </p:spPr>
        <p:txBody>
          <a:bodyPr>
            <a:normAutofit fontScale="55000" lnSpcReduction="20000"/>
          </a:bodyPr>
          <a:lstStyle/>
          <a:p>
            <a:pPr marL="0" indent="0">
              <a:buNone/>
            </a:pPr>
            <a:r>
              <a:rPr lang="cs-CZ" b="1" dirty="0" smtClean="0"/>
              <a:t>Anotace: </a:t>
            </a:r>
            <a:r>
              <a:rPr lang="cs-CZ" dirty="0" smtClean="0"/>
              <a:t>V tomto učebním materiálu si žáci procvičují pořadí čísel do 100. Pracují s desítkami. První strana je interaktivní. Žáci doplňují číselnou řadu pomocí kliknutí. Na druhé straně přiřazují kliknutím správné číslo hned před, hned za. Zde žákům pomůže barva. Na </a:t>
            </a:r>
            <a:r>
              <a:rPr lang="cs-CZ" dirty="0" err="1" smtClean="0"/>
              <a:t>slidu</a:t>
            </a:r>
            <a:r>
              <a:rPr lang="cs-CZ" dirty="0" smtClean="0"/>
              <a:t> číslo tři pracují na stejném úkole, ale  k dispozici mají více čísel. Podobný úkol plní pomocí rukopisných poznámek nebo přetahováním na straně číslo čtyři. Na pátém a šestém interaktivním </a:t>
            </a:r>
            <a:r>
              <a:rPr lang="cs-CZ" dirty="0" err="1" smtClean="0"/>
              <a:t>slidu</a:t>
            </a:r>
            <a:r>
              <a:rPr lang="cs-CZ" dirty="0" smtClean="0"/>
              <a:t> počítají desítky, správný počet přiřazují pomocí kliknutí. Na straně číslo sedm žáci určují, zda jdou čísla správně za sebou. Nesprávné škrtají pomocí rukopisných poznámek. Na poslední straně již doplňují čísla hned před, hned za pomocí rukopisných poznámek.</a:t>
            </a:r>
          </a:p>
          <a:p>
            <a:pPr marL="0" indent="0">
              <a:buNone/>
            </a:pPr>
            <a:r>
              <a:rPr lang="cs-CZ" b="1" dirty="0" smtClean="0"/>
              <a:t>Délka trvání práce s tímto materiálem: </a:t>
            </a:r>
            <a:r>
              <a:rPr lang="cs-CZ" dirty="0"/>
              <a:t>Z</a:t>
            </a:r>
            <a:r>
              <a:rPr lang="cs-CZ" dirty="0" smtClean="0"/>
              <a:t>hruba 35 minut.</a:t>
            </a:r>
          </a:p>
          <a:p>
            <a:pPr marL="0" indent="0">
              <a:buNone/>
            </a:pPr>
            <a:r>
              <a:rPr lang="cs-CZ" b="1" dirty="0" smtClean="0"/>
              <a:t>Autor:</a:t>
            </a:r>
            <a:r>
              <a:rPr lang="cs-CZ" dirty="0" smtClean="0"/>
              <a:t> Daniela </a:t>
            </a:r>
            <a:r>
              <a:rPr lang="cs-CZ" dirty="0" err="1" smtClean="0"/>
              <a:t>Tájková</a:t>
            </a:r>
            <a:endParaRPr lang="cs-CZ" dirty="0" smtClean="0"/>
          </a:p>
          <a:p>
            <a:pPr marL="0" indent="0">
              <a:buNone/>
            </a:pPr>
            <a:r>
              <a:rPr lang="cs-CZ" b="1" dirty="0" smtClean="0"/>
              <a:t>Datum vytvoření: </a:t>
            </a:r>
            <a:r>
              <a:rPr lang="cs-CZ" dirty="0" smtClean="0"/>
              <a:t>Podzim 2013</a:t>
            </a:r>
          </a:p>
          <a:p>
            <a:pPr marL="0" indent="0">
              <a:buNone/>
            </a:pPr>
            <a:r>
              <a:rPr lang="cs-CZ" b="1" dirty="0" smtClean="0"/>
              <a:t>Speciální vzdělávací potřeby: </a:t>
            </a:r>
            <a:r>
              <a:rPr lang="cs-CZ" dirty="0" smtClean="0"/>
              <a:t>PAS</a:t>
            </a:r>
            <a:r>
              <a:rPr lang="cs-CZ" dirty="0"/>
              <a:t>, MP, kombinované postižení (MP v kombinaci se zdravotním znevýhodněním, MP v kombinaci s PAS), vícečetné </a:t>
            </a:r>
            <a:r>
              <a:rPr lang="cs-CZ" dirty="0" smtClean="0"/>
              <a:t>postižení</a:t>
            </a:r>
          </a:p>
          <a:p>
            <a:pPr marL="0" indent="0">
              <a:buNone/>
            </a:pPr>
            <a:r>
              <a:rPr lang="cs-CZ" b="1" dirty="0" smtClean="0"/>
              <a:t>Vzdělávací obor: </a:t>
            </a:r>
            <a:r>
              <a:rPr lang="cs-CZ" dirty="0" smtClean="0"/>
              <a:t>Matematika</a:t>
            </a:r>
          </a:p>
          <a:p>
            <a:pPr marL="0" indent="0">
              <a:buNone/>
            </a:pPr>
            <a:r>
              <a:rPr lang="cs-CZ" b="1" dirty="0" smtClean="0"/>
              <a:t>Druh učebního materiálu</a:t>
            </a:r>
            <a:r>
              <a:rPr lang="cs-CZ" dirty="0" smtClean="0"/>
              <a:t>: Interaktivní DUM</a:t>
            </a:r>
          </a:p>
          <a:p>
            <a:pPr marL="0" indent="0">
              <a:buNone/>
            </a:pPr>
            <a:r>
              <a:rPr lang="cs-CZ" b="1" dirty="0" smtClean="0"/>
              <a:t>Inovace:</a:t>
            </a:r>
            <a:r>
              <a:rPr lang="cs-CZ" dirty="0" smtClean="0">
                <a:latin typeface="+mj-lt"/>
                <a:cs typeface="Times New Roman" pitchFamily="18" charset="0"/>
              </a:rPr>
              <a:t> </a:t>
            </a:r>
            <a:r>
              <a:rPr lang="cs-CZ" dirty="0">
                <a:latin typeface="+mj-lt"/>
                <a:cs typeface="Times New Roman" pitchFamily="18" charset="0"/>
              </a:rPr>
              <a:t>R</a:t>
            </a:r>
            <a:r>
              <a:rPr lang="cs-CZ" dirty="0" smtClean="0">
                <a:latin typeface="+mj-lt"/>
                <a:cs typeface="Times New Roman" pitchFamily="18" charset="0"/>
              </a:rPr>
              <a:t>ukopisné </a:t>
            </a:r>
            <a:r>
              <a:rPr lang="cs-CZ" dirty="0">
                <a:latin typeface="+mj-lt"/>
                <a:cs typeface="Times New Roman" pitchFamily="18" charset="0"/>
              </a:rPr>
              <a:t>poznámky v rámci nového softwaru Microsoft</a:t>
            </a:r>
            <a:endParaRPr lang="cs-CZ" b="1" dirty="0" smtClean="0">
              <a:latin typeface="+mj-lt"/>
            </a:endParaRPr>
          </a:p>
          <a:p>
            <a:pPr marL="0" indent="0">
              <a:buNone/>
            </a:pPr>
            <a:r>
              <a:rPr lang="cs-CZ" b="1" dirty="0" smtClean="0"/>
              <a:t>Cílová skupina: </a:t>
            </a:r>
            <a:r>
              <a:rPr lang="cs-CZ" dirty="0"/>
              <a:t>Žák (PAS, MP, kombinované postižení -  MP v kombinaci se zdravotním znevýhodněním, MP v kombinaci s PAS, vícečetné postižení)</a:t>
            </a:r>
          </a:p>
          <a:p>
            <a:pPr marL="0" indent="0">
              <a:buNone/>
            </a:pPr>
            <a:r>
              <a:rPr lang="cs-CZ" b="1" dirty="0"/>
              <a:t>Stupeň a typ vzdělávání: </a:t>
            </a:r>
            <a:r>
              <a:rPr lang="cs-CZ" dirty="0"/>
              <a:t>Praktická škola </a:t>
            </a:r>
            <a:r>
              <a:rPr lang="cs-CZ" dirty="0" smtClean="0"/>
              <a:t>jednoletá</a:t>
            </a:r>
          </a:p>
        </p:txBody>
      </p:sp>
    </p:spTree>
    <p:extLst>
      <p:ext uri="{BB962C8B-B14F-4D97-AF65-F5344CB8AC3E}">
        <p14:creationId xmlns:p14="http://schemas.microsoft.com/office/powerpoint/2010/main" val="165229237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539552" y="404664"/>
            <a:ext cx="3685624" cy="830997"/>
          </a:xfrm>
          <a:prstGeom prst="rect">
            <a:avLst/>
          </a:prstGeom>
          <a:noFill/>
        </p:spPr>
        <p:txBody>
          <a:bodyPr wrap="none" rtlCol="0">
            <a:spAutoFit/>
          </a:bodyPr>
          <a:lstStyle/>
          <a:p>
            <a:r>
              <a:rPr lang="cs-CZ" sz="2400" b="1" dirty="0" smtClean="0"/>
              <a:t>Doplň čísla na číselnou osu.</a:t>
            </a:r>
          </a:p>
          <a:p>
            <a:r>
              <a:rPr lang="cs-CZ" sz="2400" b="1" dirty="0" smtClean="0"/>
              <a:t>Klikni na ně.</a:t>
            </a:r>
            <a:endParaRPr lang="cs-CZ" sz="2400" b="1" dirty="0"/>
          </a:p>
        </p:txBody>
      </p:sp>
    </p:spTree>
    <p:extLst>
      <p:ext uri="{BB962C8B-B14F-4D97-AF65-F5344CB8AC3E}">
        <p14:creationId xmlns:p14="http://schemas.microsoft.com/office/powerpoint/2010/main" val="15850897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1">
    <p:bg>
      <p:bgPr>
        <a:pattFill prst="dkHorz">
          <a:fgClr>
            <a:srgbClr val="FFFF00"/>
          </a:fgClr>
          <a:bgClr>
            <a:schemeClr val="bg1"/>
          </a:bgClr>
        </a:pattFill>
        <a:effectLst/>
      </p:bgPr>
    </p:bg>
    <p:spTree>
      <p:nvGrpSpPr>
        <p:cNvPr id="1" name=""/>
        <p:cNvGrpSpPr/>
        <p:nvPr/>
      </p:nvGrpSpPr>
      <p:grpSpPr>
        <a:xfrm>
          <a:off x="0" y="0"/>
          <a:ext cx="0" cy="0"/>
          <a:chOff x="0" y="0"/>
          <a:chExt cx="0" cy="0"/>
        </a:xfrm>
      </p:grpSpPr>
      <p:grpSp>
        <p:nvGrpSpPr>
          <p:cNvPr id="2" name="Skupina 27"/>
          <p:cNvGrpSpPr/>
          <p:nvPr/>
        </p:nvGrpSpPr>
        <p:grpSpPr>
          <a:xfrm>
            <a:off x="611559" y="620685"/>
            <a:ext cx="7128791" cy="526502"/>
            <a:chOff x="611559" y="620685"/>
            <a:chExt cx="7128791" cy="526502"/>
          </a:xfrm>
        </p:grpSpPr>
        <p:cxnSp>
          <p:nvCxnSpPr>
            <p:cNvPr id="3" name="Přímá spojnice 4"/>
            <p:cNvCxnSpPr/>
            <p:nvPr/>
          </p:nvCxnSpPr>
          <p:spPr>
            <a:xfrm>
              <a:off x="611559" y="931160"/>
              <a:ext cx="7128791" cy="0"/>
            </a:xfrm>
            <a:prstGeom prst="straightConnector1">
              <a:avLst/>
            </a:prstGeom>
            <a:noFill/>
            <a:ln w="38103">
              <a:solidFill>
                <a:srgbClr val="C0504D"/>
              </a:solidFill>
              <a:prstDash val="solid"/>
            </a:ln>
            <a:effectLst>
              <a:outerShdw dist="22997" dir="5400000" algn="tl">
                <a:srgbClr val="000000">
                  <a:alpha val="35000"/>
                </a:srgbClr>
              </a:outerShdw>
            </a:effectLst>
          </p:spPr>
        </p:cxnSp>
        <p:cxnSp>
          <p:nvCxnSpPr>
            <p:cNvPr id="4" name="Přímá spojnice 6"/>
            <p:cNvCxnSpPr/>
            <p:nvPr/>
          </p:nvCxnSpPr>
          <p:spPr>
            <a:xfrm>
              <a:off x="611559" y="643134"/>
              <a:ext cx="0" cy="504053"/>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5" name="Přímá spojnice 7"/>
            <p:cNvCxnSpPr/>
            <p:nvPr/>
          </p:nvCxnSpPr>
          <p:spPr>
            <a:xfrm>
              <a:off x="1403649" y="643134"/>
              <a:ext cx="0" cy="504053"/>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6" name="Přímá spojnice 8"/>
            <p:cNvCxnSpPr/>
            <p:nvPr/>
          </p:nvCxnSpPr>
          <p:spPr>
            <a:xfrm>
              <a:off x="2267739" y="620685"/>
              <a:ext cx="0" cy="504054"/>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7" name="Přímá spojnice 9"/>
            <p:cNvCxnSpPr/>
            <p:nvPr/>
          </p:nvCxnSpPr>
          <p:spPr>
            <a:xfrm>
              <a:off x="3059829" y="620685"/>
              <a:ext cx="0" cy="504054"/>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8" name="Přímá spojnice 10"/>
            <p:cNvCxnSpPr/>
            <p:nvPr/>
          </p:nvCxnSpPr>
          <p:spPr>
            <a:xfrm>
              <a:off x="4644009" y="620685"/>
              <a:ext cx="0" cy="504054"/>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9" name="Přímá spojnice 11"/>
            <p:cNvCxnSpPr/>
            <p:nvPr/>
          </p:nvCxnSpPr>
          <p:spPr>
            <a:xfrm>
              <a:off x="6948260" y="620685"/>
              <a:ext cx="0" cy="504054"/>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10" name="Přímá spojnice 12"/>
            <p:cNvCxnSpPr/>
            <p:nvPr/>
          </p:nvCxnSpPr>
          <p:spPr>
            <a:xfrm>
              <a:off x="5455822" y="620685"/>
              <a:ext cx="0" cy="504054"/>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11" name="Přímá spojnice 13"/>
            <p:cNvCxnSpPr/>
            <p:nvPr/>
          </p:nvCxnSpPr>
          <p:spPr>
            <a:xfrm>
              <a:off x="6228179" y="620685"/>
              <a:ext cx="0" cy="504054"/>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12" name="Přímá spojnice 14"/>
            <p:cNvCxnSpPr/>
            <p:nvPr/>
          </p:nvCxnSpPr>
          <p:spPr>
            <a:xfrm>
              <a:off x="3851919" y="620685"/>
              <a:ext cx="0" cy="504054"/>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13" name="Přímá spojnice 15"/>
            <p:cNvCxnSpPr/>
            <p:nvPr/>
          </p:nvCxnSpPr>
          <p:spPr>
            <a:xfrm>
              <a:off x="7740350" y="620685"/>
              <a:ext cx="0" cy="504054"/>
            </a:xfrm>
            <a:prstGeom prst="straightConnector1">
              <a:avLst/>
            </a:prstGeom>
            <a:noFill/>
            <a:ln w="25402">
              <a:solidFill>
                <a:srgbClr val="000000"/>
              </a:solidFill>
              <a:prstDash val="solid"/>
            </a:ln>
            <a:effectLst>
              <a:outerShdw dist="19997" dir="5400000" algn="tl">
                <a:srgbClr val="000000">
                  <a:alpha val="38000"/>
                </a:srgbClr>
              </a:outerShdw>
            </a:effectLst>
          </p:spPr>
        </p:cxnSp>
      </p:grpSp>
      <p:sp>
        <p:nvSpPr>
          <p:cNvPr id="14" name="TextovéPole 17"/>
          <p:cNvSpPr txBox="1"/>
          <p:nvPr/>
        </p:nvSpPr>
        <p:spPr>
          <a:xfrm>
            <a:off x="303919" y="1342512"/>
            <a:ext cx="652744"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0000"/>
                </a:solidFill>
                <a:uFillTx/>
                <a:latin typeface="Calibri"/>
                <a:ea typeface=""/>
                <a:cs typeface=""/>
              </a:rPr>
              <a:t>10</a:t>
            </a:r>
          </a:p>
        </p:txBody>
      </p:sp>
      <p:sp>
        <p:nvSpPr>
          <p:cNvPr id="15" name="TextovéPole 18"/>
          <p:cNvSpPr txBox="1"/>
          <p:nvPr/>
        </p:nvSpPr>
        <p:spPr>
          <a:xfrm>
            <a:off x="1257107" y="1307720"/>
            <a:ext cx="652744"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0000"/>
                </a:solidFill>
                <a:uFillTx/>
                <a:latin typeface="Calibri"/>
                <a:ea typeface=""/>
                <a:cs typeface=""/>
              </a:rPr>
              <a:t>20</a:t>
            </a:r>
          </a:p>
        </p:txBody>
      </p:sp>
      <p:sp>
        <p:nvSpPr>
          <p:cNvPr id="16" name="TextovéPole 19"/>
          <p:cNvSpPr txBox="1"/>
          <p:nvPr/>
        </p:nvSpPr>
        <p:spPr>
          <a:xfrm>
            <a:off x="2733461" y="2752572"/>
            <a:ext cx="652744"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FF0000"/>
                </a:solidFill>
                <a:uFillTx/>
                <a:latin typeface="Calibri"/>
                <a:ea typeface=""/>
                <a:cs typeface=""/>
              </a:rPr>
              <a:t>30</a:t>
            </a:r>
          </a:p>
        </p:txBody>
      </p:sp>
      <p:sp>
        <p:nvSpPr>
          <p:cNvPr id="17" name="TextovéPole 20"/>
          <p:cNvSpPr txBox="1"/>
          <p:nvPr/>
        </p:nvSpPr>
        <p:spPr>
          <a:xfrm>
            <a:off x="2855506" y="1342512"/>
            <a:ext cx="652744"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0000"/>
                </a:solidFill>
                <a:uFillTx/>
                <a:latin typeface="Calibri"/>
                <a:ea typeface=""/>
                <a:cs typeface=""/>
              </a:rPr>
              <a:t>40</a:t>
            </a:r>
          </a:p>
        </p:txBody>
      </p:sp>
      <p:sp>
        <p:nvSpPr>
          <p:cNvPr id="18" name="TextovéPole 21"/>
          <p:cNvSpPr txBox="1"/>
          <p:nvPr/>
        </p:nvSpPr>
        <p:spPr>
          <a:xfrm>
            <a:off x="3712573" y="1307720"/>
            <a:ext cx="652744"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0000"/>
                </a:solidFill>
                <a:uFillTx/>
                <a:latin typeface="Calibri"/>
                <a:ea typeface=""/>
                <a:cs typeface=""/>
              </a:rPr>
              <a:t>50</a:t>
            </a:r>
          </a:p>
        </p:txBody>
      </p:sp>
      <p:sp>
        <p:nvSpPr>
          <p:cNvPr id="19" name="TextovéPole 22"/>
          <p:cNvSpPr txBox="1"/>
          <p:nvPr/>
        </p:nvSpPr>
        <p:spPr>
          <a:xfrm>
            <a:off x="4687671" y="2755773"/>
            <a:ext cx="652744"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FF0000"/>
                </a:solidFill>
                <a:uFillTx/>
                <a:latin typeface="Calibri"/>
                <a:ea typeface=""/>
                <a:cs typeface=""/>
              </a:rPr>
              <a:t>60</a:t>
            </a:r>
          </a:p>
        </p:txBody>
      </p:sp>
      <p:sp>
        <p:nvSpPr>
          <p:cNvPr id="20" name="TextovéPole 23"/>
          <p:cNvSpPr txBox="1"/>
          <p:nvPr/>
        </p:nvSpPr>
        <p:spPr>
          <a:xfrm>
            <a:off x="5276426" y="1342512"/>
            <a:ext cx="652744"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0000"/>
                </a:solidFill>
                <a:uFillTx/>
                <a:latin typeface="Calibri"/>
                <a:ea typeface=""/>
                <a:cs typeface=""/>
              </a:rPr>
              <a:t>70</a:t>
            </a:r>
          </a:p>
        </p:txBody>
      </p:sp>
      <p:sp>
        <p:nvSpPr>
          <p:cNvPr id="21" name="TextovéPole 24"/>
          <p:cNvSpPr txBox="1"/>
          <p:nvPr/>
        </p:nvSpPr>
        <p:spPr>
          <a:xfrm>
            <a:off x="6732242" y="2726192"/>
            <a:ext cx="652744"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FF0000"/>
                </a:solidFill>
                <a:uFillTx/>
                <a:latin typeface="Calibri"/>
                <a:ea typeface=""/>
                <a:cs typeface=""/>
              </a:rPr>
              <a:t>80</a:t>
            </a:r>
          </a:p>
        </p:txBody>
      </p:sp>
      <p:sp>
        <p:nvSpPr>
          <p:cNvPr id="22" name="TextovéPole 25"/>
          <p:cNvSpPr txBox="1"/>
          <p:nvPr/>
        </p:nvSpPr>
        <p:spPr>
          <a:xfrm>
            <a:off x="921413" y="2780928"/>
            <a:ext cx="652744"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FF0000"/>
                </a:solidFill>
                <a:uFillTx/>
                <a:latin typeface="Calibri"/>
                <a:ea typeface=""/>
                <a:cs typeface=""/>
              </a:rPr>
              <a:t>90</a:t>
            </a:r>
          </a:p>
        </p:txBody>
      </p:sp>
      <p:sp>
        <p:nvSpPr>
          <p:cNvPr id="23" name="TextovéPole 26"/>
          <p:cNvSpPr txBox="1"/>
          <p:nvPr/>
        </p:nvSpPr>
        <p:spPr>
          <a:xfrm>
            <a:off x="7325578" y="1280827"/>
            <a:ext cx="886785"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0000"/>
                </a:solidFill>
                <a:uFillTx/>
                <a:latin typeface="Calibri"/>
                <a:ea typeface=""/>
                <a:cs typeface=""/>
              </a:rPr>
              <a:t>100</a:t>
            </a:r>
          </a:p>
        </p:txBody>
      </p:sp>
      <p:cxnSp>
        <p:nvCxnSpPr>
          <p:cNvPr id="24" name="Přímá spojnice 29"/>
          <p:cNvCxnSpPr/>
          <p:nvPr/>
        </p:nvCxnSpPr>
        <p:spPr>
          <a:xfrm>
            <a:off x="-7882" y="3513582"/>
            <a:ext cx="9151882" cy="0"/>
          </a:xfrm>
          <a:prstGeom prst="straightConnector1">
            <a:avLst/>
          </a:prstGeom>
          <a:noFill/>
          <a:ln w="38103">
            <a:solidFill>
              <a:srgbClr val="4BACC6"/>
            </a:solidFill>
            <a:prstDash val="solid"/>
          </a:ln>
          <a:effectLst>
            <a:outerShdw dist="22997" dir="5400000" algn="tl">
              <a:srgbClr val="000000">
                <a:alpha val="35000"/>
              </a:srgbClr>
            </a:outerShdw>
          </a:effectLst>
        </p:spPr>
      </p:cxnSp>
      <p:grpSp>
        <p:nvGrpSpPr>
          <p:cNvPr id="25" name="Skupina 30"/>
          <p:cNvGrpSpPr/>
          <p:nvPr/>
        </p:nvGrpSpPr>
        <p:grpSpPr>
          <a:xfrm>
            <a:off x="763962" y="3861044"/>
            <a:ext cx="7128791" cy="526503"/>
            <a:chOff x="763962" y="3861044"/>
            <a:chExt cx="7128791" cy="526503"/>
          </a:xfrm>
        </p:grpSpPr>
        <p:cxnSp>
          <p:nvCxnSpPr>
            <p:cNvPr id="26" name="Přímá spojnice 31"/>
            <p:cNvCxnSpPr/>
            <p:nvPr/>
          </p:nvCxnSpPr>
          <p:spPr>
            <a:xfrm>
              <a:off x="763962" y="4171520"/>
              <a:ext cx="7128791" cy="0"/>
            </a:xfrm>
            <a:prstGeom prst="straightConnector1">
              <a:avLst/>
            </a:prstGeom>
            <a:noFill/>
            <a:ln w="38103">
              <a:solidFill>
                <a:srgbClr val="C0504D"/>
              </a:solidFill>
              <a:prstDash val="solid"/>
            </a:ln>
            <a:effectLst>
              <a:outerShdw dist="22997" dir="5400000" algn="tl">
                <a:srgbClr val="000000">
                  <a:alpha val="35000"/>
                </a:srgbClr>
              </a:outerShdw>
            </a:effectLst>
          </p:spPr>
        </p:cxnSp>
        <p:cxnSp>
          <p:nvCxnSpPr>
            <p:cNvPr id="27" name="Přímá spojnice 32"/>
            <p:cNvCxnSpPr/>
            <p:nvPr/>
          </p:nvCxnSpPr>
          <p:spPr>
            <a:xfrm>
              <a:off x="763962" y="3883493"/>
              <a:ext cx="0" cy="504054"/>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28" name="Přímá spojnice 33"/>
            <p:cNvCxnSpPr/>
            <p:nvPr/>
          </p:nvCxnSpPr>
          <p:spPr>
            <a:xfrm>
              <a:off x="1556043" y="3883493"/>
              <a:ext cx="0" cy="504054"/>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29" name="Přímá spojnice 34"/>
            <p:cNvCxnSpPr/>
            <p:nvPr/>
          </p:nvCxnSpPr>
          <p:spPr>
            <a:xfrm>
              <a:off x="2420142" y="3861044"/>
              <a:ext cx="0" cy="504063"/>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30" name="Přímá spojnice 35"/>
            <p:cNvCxnSpPr/>
            <p:nvPr/>
          </p:nvCxnSpPr>
          <p:spPr>
            <a:xfrm>
              <a:off x="3212232" y="3861044"/>
              <a:ext cx="0" cy="504063"/>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31" name="Přímá spojnice 36"/>
            <p:cNvCxnSpPr/>
            <p:nvPr/>
          </p:nvCxnSpPr>
          <p:spPr>
            <a:xfrm>
              <a:off x="4796412" y="3861044"/>
              <a:ext cx="0" cy="504063"/>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32" name="Přímá spojnice 37"/>
            <p:cNvCxnSpPr/>
            <p:nvPr/>
          </p:nvCxnSpPr>
          <p:spPr>
            <a:xfrm>
              <a:off x="7100663" y="3861044"/>
              <a:ext cx="0" cy="504063"/>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33" name="Přímá spojnice 38"/>
            <p:cNvCxnSpPr/>
            <p:nvPr/>
          </p:nvCxnSpPr>
          <p:spPr>
            <a:xfrm>
              <a:off x="5608225" y="3861044"/>
              <a:ext cx="0" cy="504063"/>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34" name="Přímá spojnice 39"/>
            <p:cNvCxnSpPr/>
            <p:nvPr/>
          </p:nvCxnSpPr>
          <p:spPr>
            <a:xfrm>
              <a:off x="6380582" y="3861044"/>
              <a:ext cx="0" cy="504063"/>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35" name="Přímá spojnice 40"/>
            <p:cNvCxnSpPr/>
            <p:nvPr/>
          </p:nvCxnSpPr>
          <p:spPr>
            <a:xfrm>
              <a:off x="4004322" y="3861044"/>
              <a:ext cx="0" cy="504063"/>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36" name="Přímá spojnice 41"/>
            <p:cNvCxnSpPr/>
            <p:nvPr/>
          </p:nvCxnSpPr>
          <p:spPr>
            <a:xfrm>
              <a:off x="7892753" y="3861044"/>
              <a:ext cx="0" cy="504063"/>
            </a:xfrm>
            <a:prstGeom prst="straightConnector1">
              <a:avLst/>
            </a:prstGeom>
            <a:noFill/>
            <a:ln w="25402">
              <a:solidFill>
                <a:srgbClr val="000000"/>
              </a:solidFill>
              <a:prstDash val="solid"/>
            </a:ln>
            <a:effectLst>
              <a:outerShdw dist="19997" dir="5400000" algn="tl">
                <a:srgbClr val="000000">
                  <a:alpha val="38000"/>
                </a:srgbClr>
              </a:outerShdw>
            </a:effectLst>
          </p:spPr>
        </p:cxnSp>
      </p:grpSp>
      <p:sp>
        <p:nvSpPr>
          <p:cNvPr id="37" name="TextovéPole 42"/>
          <p:cNvSpPr txBox="1"/>
          <p:nvPr/>
        </p:nvSpPr>
        <p:spPr>
          <a:xfrm>
            <a:off x="1257107" y="4548079"/>
            <a:ext cx="652744"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0000"/>
                </a:solidFill>
                <a:uFillTx/>
                <a:latin typeface="Calibri"/>
                <a:ea typeface=""/>
                <a:cs typeface=""/>
              </a:rPr>
              <a:t>20</a:t>
            </a:r>
          </a:p>
        </p:txBody>
      </p:sp>
      <p:sp>
        <p:nvSpPr>
          <p:cNvPr id="38" name="TextovéPole 43"/>
          <p:cNvSpPr txBox="1"/>
          <p:nvPr/>
        </p:nvSpPr>
        <p:spPr>
          <a:xfrm>
            <a:off x="2157956" y="4573261"/>
            <a:ext cx="652744"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0000"/>
                </a:solidFill>
                <a:uFillTx/>
                <a:latin typeface="Calibri"/>
                <a:ea typeface=""/>
                <a:cs typeface=""/>
              </a:rPr>
              <a:t>30</a:t>
            </a:r>
          </a:p>
        </p:txBody>
      </p:sp>
      <p:sp>
        <p:nvSpPr>
          <p:cNvPr id="39" name="TextovéPole 44"/>
          <p:cNvSpPr txBox="1"/>
          <p:nvPr/>
        </p:nvSpPr>
        <p:spPr>
          <a:xfrm>
            <a:off x="2855506" y="5805260"/>
            <a:ext cx="652744"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70C0"/>
                </a:solidFill>
                <a:uFillTx/>
                <a:latin typeface="Calibri"/>
                <a:ea typeface=""/>
                <a:cs typeface=""/>
              </a:rPr>
              <a:t>40</a:t>
            </a:r>
          </a:p>
        </p:txBody>
      </p:sp>
      <p:sp>
        <p:nvSpPr>
          <p:cNvPr id="40" name="TextovéPole 45"/>
          <p:cNvSpPr txBox="1"/>
          <p:nvPr/>
        </p:nvSpPr>
        <p:spPr>
          <a:xfrm>
            <a:off x="4317504" y="5774938"/>
            <a:ext cx="652744"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70C0"/>
                </a:solidFill>
                <a:uFillTx/>
                <a:latin typeface="Calibri"/>
                <a:ea typeface=""/>
                <a:cs typeface=""/>
              </a:rPr>
              <a:t>50</a:t>
            </a:r>
          </a:p>
        </p:txBody>
      </p:sp>
      <p:sp>
        <p:nvSpPr>
          <p:cNvPr id="41" name="TextovéPole 46"/>
          <p:cNvSpPr txBox="1"/>
          <p:nvPr/>
        </p:nvSpPr>
        <p:spPr>
          <a:xfrm>
            <a:off x="4470035" y="4512564"/>
            <a:ext cx="652744"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0000"/>
                </a:solidFill>
                <a:uFillTx/>
                <a:latin typeface="Calibri"/>
                <a:ea typeface=""/>
                <a:cs typeface=""/>
              </a:rPr>
              <a:t>60</a:t>
            </a:r>
          </a:p>
        </p:txBody>
      </p:sp>
      <p:sp>
        <p:nvSpPr>
          <p:cNvPr id="42" name="TextovéPole 47"/>
          <p:cNvSpPr txBox="1"/>
          <p:nvPr/>
        </p:nvSpPr>
        <p:spPr>
          <a:xfrm>
            <a:off x="6380582" y="5802544"/>
            <a:ext cx="652744"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70C0"/>
                </a:solidFill>
                <a:uFillTx/>
                <a:latin typeface="Calibri"/>
                <a:ea typeface=""/>
                <a:cs typeface=""/>
              </a:rPr>
              <a:t>70</a:t>
            </a:r>
          </a:p>
        </p:txBody>
      </p:sp>
      <p:sp>
        <p:nvSpPr>
          <p:cNvPr id="43" name="TextovéPole 48"/>
          <p:cNvSpPr txBox="1"/>
          <p:nvPr/>
        </p:nvSpPr>
        <p:spPr>
          <a:xfrm>
            <a:off x="6213841" y="4548079"/>
            <a:ext cx="652744"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0000"/>
                </a:solidFill>
                <a:uFillTx/>
                <a:latin typeface="Calibri"/>
                <a:ea typeface=""/>
                <a:cs typeface=""/>
              </a:rPr>
              <a:t>80</a:t>
            </a:r>
          </a:p>
        </p:txBody>
      </p:sp>
      <p:sp>
        <p:nvSpPr>
          <p:cNvPr id="44" name="TextovéPole 49"/>
          <p:cNvSpPr txBox="1"/>
          <p:nvPr/>
        </p:nvSpPr>
        <p:spPr>
          <a:xfrm>
            <a:off x="930731" y="5805260"/>
            <a:ext cx="652744"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70C0"/>
                </a:solidFill>
                <a:uFillTx/>
                <a:latin typeface="Calibri"/>
                <a:ea typeface=""/>
                <a:cs typeface=""/>
              </a:rPr>
              <a:t>90</a:t>
            </a:r>
          </a:p>
        </p:txBody>
      </p:sp>
      <p:sp>
        <p:nvSpPr>
          <p:cNvPr id="45" name="TextovéPole 50"/>
          <p:cNvSpPr txBox="1"/>
          <p:nvPr/>
        </p:nvSpPr>
        <p:spPr>
          <a:xfrm>
            <a:off x="7588468" y="4512564"/>
            <a:ext cx="886785"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0000"/>
                </a:solidFill>
                <a:uFillTx/>
                <a:latin typeface="Calibri"/>
                <a:ea typeface=""/>
                <a:cs typeface=""/>
              </a:rPr>
              <a:t>100</a:t>
            </a:r>
          </a:p>
        </p:txBody>
      </p:sp>
      <p:sp>
        <p:nvSpPr>
          <p:cNvPr id="46" name="TextovéPole 51"/>
          <p:cNvSpPr txBox="1"/>
          <p:nvPr/>
        </p:nvSpPr>
        <p:spPr>
          <a:xfrm>
            <a:off x="437586" y="4521186"/>
            <a:ext cx="652744"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0000"/>
                </a:solidFill>
                <a:uFillTx/>
                <a:latin typeface="Calibri"/>
                <a:ea typeface=""/>
                <a:cs typeface=""/>
              </a:rPr>
              <a:t>10</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interactiveSeq">
                <p:stCondLst>
                  <p:cond evt="onClick" delay="0">
                    <p:tgtEl>
                      <p:spTgt spid="22"/>
                    </p:tgtEl>
                  </p:cond>
                </p:stCondLst>
                <p:childTnLst>
                  <p:par>
                    <p:cTn id="3" fill="hold">
                      <p:stCondLst>
                        <p:cond evt="onBegin" delay="0">
                          <p:tn val="2"/>
                        </p:cond>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1.66667E-6 -2.24613E-6 L 0.63125 -0.21489 ">
                                      <p:cBhvr>
                                        <p:cTn id="6" dur="2000" fill="hold"/>
                                        <p:tgtEl>
                                          <p:spTgt spid="22"/>
                                        </p:tgtEl>
                                        <p:attrNameLst>
                                          <p:attrName>ppt_x</p:attrName>
                                        </p:attrNameLst>
                                      </p:cBhvr>
                                    </p:animMotion>
                                  </p:childTnLst>
                                </p:cTn>
                              </p:par>
                            </p:childTnLst>
                          </p:cTn>
                        </p:par>
                      </p:childTnLst>
                    </p:cTn>
                  </p:par>
                </p:childTnLst>
              </p:cTn>
              <p:nextCondLst>
                <p:cond evt="onClick" delay="0">
                  <p:tgtEl>
                    <p:spTgt spid="22"/>
                  </p:tgtEl>
                </p:cond>
              </p:nextCondLst>
            </p:seq>
            <p:seq concurrent="1" nextAc="seek">
              <p:cTn id="7" dur="indefinite" nodeType="interactiveSeq">
                <p:stCondLst>
                  <p:cond evt="onClick" delay="0">
                    <p:tgtEl>
                      <p:spTgt spid="16"/>
                    </p:tgtEl>
                  </p:cond>
                </p:stCondLst>
                <p:childTnLst>
                  <p:par>
                    <p:cTn id="8" fill="hold">
                      <p:stCondLst>
                        <p:cond evt="onBegin" delay="0">
                          <p:tn val="7"/>
                        </p:cond>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1.38889E-6 1.52903E-6 L -0.07865 -0.21073 ">
                                      <p:cBhvr>
                                        <p:cTn id="11" dur="2000" fill="hold"/>
                                        <p:tgtEl>
                                          <p:spTgt spid="16"/>
                                        </p:tgtEl>
                                        <p:attrNameLst>
                                          <p:attrName>ppt_x</p:attrName>
                                        </p:attrNameLst>
                                      </p:cBhvr>
                                    </p:animMotion>
                                  </p:childTnLst>
                                </p:cTn>
                              </p:par>
                            </p:childTnLst>
                          </p:cTn>
                        </p:par>
                      </p:childTnLst>
                    </p:cTn>
                  </p:par>
                </p:childTnLst>
              </p:cTn>
              <p:nextCondLst>
                <p:cond evt="onClick" delay="0">
                  <p:tgtEl>
                    <p:spTgt spid="16"/>
                  </p:tgtEl>
                </p:cond>
              </p:nextCondLst>
            </p:seq>
            <p:seq concurrent="1" nextAc="seek">
              <p:cTn id="12" dur="indefinite" nodeType="interactiveSeq">
                <p:stCondLst>
                  <p:cond evt="onClick" delay="0">
                    <p:tgtEl>
                      <p:spTgt spid="19"/>
                    </p:tgtEl>
                  </p:cond>
                </p:stCondLst>
                <p:childTnLst>
                  <p:par>
                    <p:cTn id="13" fill="hold">
                      <p:stCondLst>
                        <p:cond evt="onBegin" delay="0">
                          <p:tn val="12"/>
                        </p:cond>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3.88889E-6 -1.11265E-6 L -0.02465 -0.21119 ">
                                      <p:cBhvr>
                                        <p:cTn id="16" dur="2000" fill="hold"/>
                                        <p:tgtEl>
                                          <p:spTgt spid="19"/>
                                        </p:tgtEl>
                                        <p:attrNameLst>
                                          <p:attrName>ppt_x</p:attrName>
                                        </p:attrNameLst>
                                      </p:cBhvr>
                                    </p:animMotion>
                                  </p:childTnLst>
                                </p:cTn>
                              </p:par>
                            </p:childTnLst>
                          </p:cTn>
                        </p:par>
                      </p:childTnLst>
                    </p:cTn>
                  </p:par>
                </p:childTnLst>
              </p:cTn>
              <p:nextCondLst>
                <p:cond evt="onClick" delay="0">
                  <p:tgtEl>
                    <p:spTgt spid="19"/>
                  </p:tgtEl>
                </p:cond>
              </p:nextCondLst>
            </p:seq>
            <p:seq concurrent="1" nextAc="seek">
              <p:cTn id="17" dur="indefinite" nodeType="interactiveSeq">
                <p:stCondLst>
                  <p:cond evt="onClick" delay="0">
                    <p:tgtEl>
                      <p:spTgt spid="21"/>
                    </p:tgtEl>
                  </p:cond>
                </p:stCondLst>
                <p:childTnLst>
                  <p:par>
                    <p:cTn id="18" fill="hold">
                      <p:stCondLst>
                        <p:cond evt="onBegin" delay="0">
                          <p:tn val="17"/>
                        </p:cond>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5E-6 3.98334E-6 L -0.08281 -0.2068 ">
                                      <p:cBhvr>
                                        <p:cTn id="21" dur="2000" fill="hold"/>
                                        <p:tgtEl>
                                          <p:spTgt spid="21"/>
                                        </p:tgtEl>
                                        <p:attrNameLst>
                                          <p:attrName>ppt_x</p:attrName>
                                        </p:attrNameLst>
                                      </p:cBhvr>
                                    </p:animMotion>
                                  </p:childTnLst>
                                </p:cTn>
                              </p:par>
                            </p:childTnLst>
                          </p:cTn>
                        </p:par>
                      </p:childTnLst>
                    </p:cTn>
                  </p:par>
                </p:childTnLst>
              </p:cTn>
              <p:nextCondLst>
                <p:cond evt="onClick" delay="0">
                  <p:tgtEl>
                    <p:spTgt spid="21"/>
                  </p:tgtEl>
                </p:cond>
              </p:nextCondLst>
            </p:seq>
            <p:seq concurrent="1" nextAc="seek">
              <p:cTn id="22" dur="indefinite" nodeType="interactiveSeq">
                <p:stCondLst>
                  <p:cond evt="onClick" delay="0">
                    <p:tgtEl>
                      <p:spTgt spid="44"/>
                    </p:tgtEl>
                  </p:cond>
                </p:stCondLst>
                <p:childTnLst>
                  <p:par>
                    <p:cTn id="23" fill="hold">
                      <p:stCondLst>
                        <p:cond evt="onBegin" delay="0">
                          <p:tn val="22"/>
                        </p:cond>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3.61111E-6 1.54985E-6 L 0.66198 -0.19385 ">
                                      <p:cBhvr>
                                        <p:cTn id="26" dur="2000" fill="hold"/>
                                        <p:tgtEl>
                                          <p:spTgt spid="44"/>
                                        </p:tgtEl>
                                        <p:attrNameLst>
                                          <p:attrName>ppt_x</p:attrName>
                                        </p:attrNameLst>
                                      </p:cBhvr>
                                    </p:animMotion>
                                  </p:childTnLst>
                                </p:cTn>
                              </p:par>
                            </p:childTnLst>
                          </p:cTn>
                        </p:par>
                      </p:childTnLst>
                    </p:cTn>
                  </p:par>
                </p:childTnLst>
              </p:cTn>
              <p:nextCondLst>
                <p:cond evt="onClick" delay="0">
                  <p:tgtEl>
                    <p:spTgt spid="44"/>
                  </p:tgtEl>
                </p:cond>
              </p:nextCondLst>
            </p:seq>
            <p:seq concurrent="1" nextAc="seek">
              <p:cTn id="27" dur="indefinite" nodeType="interactiveSeq">
                <p:stCondLst>
                  <p:cond evt="onClick" delay="0">
                    <p:tgtEl>
                      <p:spTgt spid="39"/>
                    </p:tgtEl>
                  </p:cond>
                </p:stCondLst>
                <p:childTnLst>
                  <p:par>
                    <p:cTn id="28" fill="hold">
                      <p:stCondLst>
                        <p:cond evt="onBegin" delay="0">
                          <p:tn val="27"/>
                        </p:cond>
                      </p:stCondLst>
                      <p:childTnLst>
                        <p:par>
                          <p:cTn id="29" fill="hold">
                            <p:stCondLst>
                              <p:cond delay="0"/>
                            </p:stCondLst>
                            <p:childTnLst>
                              <p:par>
                                <p:cTn id="30" presetID="42" presetClass="path" presetSubtype="0" accel="50000" decel="50000" fill="hold" grpId="0" nodeType="clickEffect">
                                  <p:stCondLst>
                                    <p:cond delay="0"/>
                                  </p:stCondLst>
                                  <p:childTnLst>
                                    <p:animMotion origin="layout" path="M 3.33333E-6 1.54985E-6 L 0.00243 -0.18344 ">
                                      <p:cBhvr>
                                        <p:cTn id="31" dur="2000" fill="hold"/>
                                        <p:tgtEl>
                                          <p:spTgt spid="39"/>
                                        </p:tgtEl>
                                        <p:attrNameLst>
                                          <p:attrName>ppt_x</p:attrName>
                                        </p:attrNameLst>
                                      </p:cBhvr>
                                    </p:animMotion>
                                  </p:childTnLst>
                                </p:cTn>
                              </p:par>
                            </p:childTnLst>
                          </p:cTn>
                        </p:par>
                      </p:childTnLst>
                    </p:cTn>
                  </p:par>
                </p:childTnLst>
              </p:cTn>
              <p:nextCondLst>
                <p:cond evt="onClick" delay="0">
                  <p:tgtEl>
                    <p:spTgt spid="39"/>
                  </p:tgtEl>
                </p:cond>
              </p:nextCondLst>
            </p:seq>
            <p:seq concurrent="1" nextAc="seek">
              <p:cTn id="32" dur="indefinite" nodeType="interactiveSeq">
                <p:stCondLst>
                  <p:cond evt="onClick" delay="0">
                    <p:tgtEl>
                      <p:spTgt spid="40"/>
                    </p:tgtEl>
                  </p:cond>
                </p:stCondLst>
                <p:childTnLst>
                  <p:par>
                    <p:cTn id="33" fill="hold">
                      <p:stCondLst>
                        <p:cond evt="onBegin" delay="0">
                          <p:tn val="32"/>
                        </p:cond>
                      </p:stCondLst>
                      <p:childTnLst>
                        <p:par>
                          <p:cTn id="34" fill="hold">
                            <p:stCondLst>
                              <p:cond delay="0"/>
                            </p:stCondLst>
                            <p:childTnLst>
                              <p:par>
                                <p:cTn id="35" presetID="42" presetClass="path" presetSubtype="0" accel="50000" decel="50000" fill="hold" grpId="0" nodeType="clickEffect">
                                  <p:stCondLst>
                                    <p:cond delay="0"/>
                                  </p:stCondLst>
                                  <p:childTnLst>
                                    <p:animMotion origin="layout" path="M -2.5E-6 -3.35415E-6 L -0.06302 -0.17904 ">
                                      <p:cBhvr>
                                        <p:cTn id="36" dur="2000" fill="hold"/>
                                        <p:tgtEl>
                                          <p:spTgt spid="40"/>
                                        </p:tgtEl>
                                        <p:attrNameLst>
                                          <p:attrName>ppt_x</p:attrName>
                                        </p:attrNameLst>
                                      </p:cBhvr>
                                    </p:animMotion>
                                  </p:childTnLst>
                                </p:cTn>
                              </p:par>
                            </p:childTnLst>
                          </p:cTn>
                        </p:par>
                      </p:childTnLst>
                    </p:cTn>
                  </p:par>
                </p:childTnLst>
              </p:cTn>
              <p:nextCondLst>
                <p:cond evt="onClick" delay="0">
                  <p:tgtEl>
                    <p:spTgt spid="40"/>
                  </p:tgtEl>
                </p:cond>
              </p:nextCondLst>
            </p:seq>
            <p:seq concurrent="1" nextAc="seek">
              <p:cTn id="37" dur="indefinite" nodeType="interactiveSeq">
                <p:stCondLst>
                  <p:cond evt="onClick" delay="0">
                    <p:tgtEl>
                      <p:spTgt spid="42"/>
                    </p:tgtEl>
                  </p:cond>
                </p:stCondLst>
                <p:childTnLst>
                  <p:par>
                    <p:cTn id="38" fill="hold">
                      <p:stCondLst>
                        <p:cond evt="onBegin" delay="0">
                          <p:tn val="37"/>
                        </p:cond>
                      </p:stCondLst>
                      <p:childTnLst>
                        <p:par>
                          <p:cTn id="39" fill="hold">
                            <p:stCondLst>
                              <p:cond delay="0"/>
                            </p:stCondLst>
                            <p:childTnLst>
                              <p:par>
                                <p:cTn id="40" presetID="42" presetClass="path" presetSubtype="0" accel="50000" decel="50000" fill="hold" grpId="0" nodeType="clickEffect">
                                  <p:stCondLst>
                                    <p:cond delay="0"/>
                                  </p:stCondLst>
                                  <p:childTnLst>
                                    <p:animMotion origin="layout" path="M -3.33333E-6 4.19153E-6 L -0.11527 -0.18298 ">
                                      <p:cBhvr>
                                        <p:cTn id="41" dur="2000" fill="hold"/>
                                        <p:tgtEl>
                                          <p:spTgt spid="42"/>
                                        </p:tgtEl>
                                        <p:attrNameLst>
                                          <p:attrName>ppt_x</p:attrName>
                                        </p:attrNameLst>
                                      </p:cBhvr>
                                    </p:animMotion>
                                  </p:childTnLst>
                                </p:cTn>
                              </p:par>
                            </p:childTnLst>
                          </p:cTn>
                        </p:par>
                      </p:childTnLst>
                    </p:cTn>
                  </p:par>
                </p:childTnLst>
              </p:cTn>
              <p:nextCondLst>
                <p:cond evt="onClick" delay="0">
                  <p:tgtEl>
                    <p:spTgt spid="42"/>
                  </p:tgtEl>
                </p:cond>
              </p:nextCondLst>
            </p:seq>
          </p:childTnLst>
        </p:cTn>
      </p:par>
    </p:tnLst>
    <p:bldLst>
      <p:bldP spid="16" grpId="0"/>
      <p:bldP spid="19" grpId="0"/>
      <p:bldP spid="21" grpId="0"/>
      <p:bldP spid="22" grpId="0"/>
      <p:bldP spid="39" grpId="0"/>
      <p:bldP spid="40" grpId="0"/>
      <p:bldP spid="42" grpId="0"/>
      <p:bldP spid="4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251520" y="133181"/>
            <a:ext cx="5305298" cy="830997"/>
          </a:xfrm>
          <a:prstGeom prst="rect">
            <a:avLst/>
          </a:prstGeom>
          <a:noFill/>
        </p:spPr>
        <p:txBody>
          <a:bodyPr wrap="none" rtlCol="0">
            <a:spAutoFit/>
          </a:bodyPr>
          <a:lstStyle/>
          <a:p>
            <a:r>
              <a:rPr lang="cs-CZ" sz="2400" b="1" dirty="0" smtClean="0"/>
              <a:t>Hledej desítku </a:t>
            </a:r>
            <a:r>
              <a:rPr lang="cs-CZ" sz="2400" b="1" dirty="0" smtClean="0">
                <a:solidFill>
                  <a:srgbClr val="FF0000"/>
                </a:solidFill>
              </a:rPr>
              <a:t>HNED PŘED, HNED ZA</a:t>
            </a:r>
            <a:r>
              <a:rPr lang="cs-CZ" dirty="0" smtClean="0">
                <a:solidFill>
                  <a:srgbClr val="FF0000"/>
                </a:solidFill>
              </a:rPr>
              <a:t>.</a:t>
            </a:r>
            <a:endParaRPr lang="cs-CZ" sz="2400" b="1" dirty="0" smtClean="0">
              <a:solidFill>
                <a:srgbClr val="FF0000"/>
              </a:solidFill>
            </a:endParaRPr>
          </a:p>
          <a:p>
            <a:r>
              <a:rPr lang="cs-CZ" sz="2400" b="1" dirty="0" smtClean="0"/>
              <a:t>Na správné číslo klikni. Barva ti pomůže.</a:t>
            </a:r>
            <a:endParaRPr lang="cs-CZ" sz="2400" b="1" dirty="0"/>
          </a:p>
        </p:txBody>
      </p:sp>
    </p:spTree>
    <p:extLst>
      <p:ext uri="{BB962C8B-B14F-4D97-AF65-F5344CB8AC3E}">
        <p14:creationId xmlns:p14="http://schemas.microsoft.com/office/powerpoint/2010/main" val="410104525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2">
    <p:bg>
      <p:bgPr>
        <a:pattFill prst="ltVert">
          <a:fgClr>
            <a:schemeClr val="accent6">
              <a:lumMod val="75000"/>
            </a:schemeClr>
          </a:fgClr>
          <a:bgClr>
            <a:schemeClr val="bg1"/>
          </a:bgClr>
        </a:pattFill>
        <a:effectLst/>
      </p:bgPr>
    </p:bg>
    <p:spTree>
      <p:nvGrpSpPr>
        <p:cNvPr id="1" name=""/>
        <p:cNvGrpSpPr/>
        <p:nvPr/>
      </p:nvGrpSpPr>
      <p:grpSpPr>
        <a:xfrm>
          <a:off x="0" y="0"/>
          <a:ext cx="0" cy="0"/>
          <a:chOff x="0" y="0"/>
          <a:chExt cx="0" cy="0"/>
        </a:xfrm>
      </p:grpSpPr>
      <p:grpSp>
        <p:nvGrpSpPr>
          <p:cNvPr id="2" name="Skupina 13"/>
          <p:cNvGrpSpPr/>
          <p:nvPr/>
        </p:nvGrpSpPr>
        <p:grpSpPr>
          <a:xfrm>
            <a:off x="297874" y="2996955"/>
            <a:ext cx="3312368" cy="792089"/>
            <a:chOff x="297874" y="2996955"/>
            <a:chExt cx="3312368" cy="792089"/>
          </a:xfrm>
        </p:grpSpPr>
        <p:sp>
          <p:nvSpPr>
            <p:cNvPr id="3" name="Obdélník 14"/>
            <p:cNvSpPr/>
            <p:nvPr/>
          </p:nvSpPr>
          <p:spPr>
            <a:xfrm>
              <a:off x="297874" y="2996955"/>
              <a:ext cx="3312368" cy="792089"/>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7030A0"/>
                </a:solidFill>
                <a:uFillTx/>
                <a:latin typeface="Calibri"/>
                <a:ea typeface=""/>
                <a:cs typeface=""/>
              </a:endParaRPr>
            </a:p>
          </p:txBody>
        </p:sp>
        <p:cxnSp>
          <p:nvCxnSpPr>
            <p:cNvPr id="4" name="Přímá spojnice 15"/>
            <p:cNvCxnSpPr/>
            <p:nvPr/>
          </p:nvCxnSpPr>
          <p:spPr>
            <a:xfrm>
              <a:off x="1450000" y="2996955"/>
              <a:ext cx="0" cy="792080"/>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5" name="Přímá spojnice 16"/>
            <p:cNvCxnSpPr/>
            <p:nvPr/>
          </p:nvCxnSpPr>
          <p:spPr>
            <a:xfrm>
              <a:off x="2530117" y="2996955"/>
              <a:ext cx="0" cy="792080"/>
            </a:xfrm>
            <a:prstGeom prst="straightConnector1">
              <a:avLst/>
            </a:prstGeom>
            <a:noFill/>
            <a:ln w="25402">
              <a:solidFill>
                <a:srgbClr val="000000"/>
              </a:solidFill>
              <a:prstDash val="solid"/>
            </a:ln>
            <a:effectLst>
              <a:outerShdw dist="19997" dir="5400000" algn="tl">
                <a:srgbClr val="000000">
                  <a:alpha val="38000"/>
                </a:srgbClr>
              </a:outerShdw>
            </a:effectLst>
          </p:spPr>
        </p:cxnSp>
      </p:grpSp>
      <p:grpSp>
        <p:nvGrpSpPr>
          <p:cNvPr id="6" name="Skupina 35"/>
          <p:cNvGrpSpPr/>
          <p:nvPr/>
        </p:nvGrpSpPr>
        <p:grpSpPr>
          <a:xfrm>
            <a:off x="251524" y="404667"/>
            <a:ext cx="3312368" cy="811136"/>
            <a:chOff x="251524" y="404667"/>
            <a:chExt cx="3312368" cy="811136"/>
          </a:xfrm>
        </p:grpSpPr>
        <p:grpSp>
          <p:nvGrpSpPr>
            <p:cNvPr id="7" name="Skupina 8"/>
            <p:cNvGrpSpPr/>
            <p:nvPr/>
          </p:nvGrpSpPr>
          <p:grpSpPr>
            <a:xfrm>
              <a:off x="251524" y="404667"/>
              <a:ext cx="3312368" cy="792089"/>
              <a:chOff x="251524" y="404667"/>
              <a:chExt cx="3312368" cy="792089"/>
            </a:xfrm>
          </p:grpSpPr>
          <p:sp>
            <p:nvSpPr>
              <p:cNvPr id="8" name="Obdélník 3"/>
              <p:cNvSpPr/>
              <p:nvPr/>
            </p:nvSpPr>
            <p:spPr>
              <a:xfrm>
                <a:off x="251524" y="404667"/>
                <a:ext cx="3312368" cy="792089"/>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7030A0"/>
                  </a:solidFill>
                  <a:uFillTx/>
                  <a:latin typeface="Calibri"/>
                  <a:ea typeface=""/>
                  <a:cs typeface=""/>
                </a:endParaRPr>
              </a:p>
            </p:txBody>
          </p:sp>
          <p:cxnSp>
            <p:nvCxnSpPr>
              <p:cNvPr id="9" name="Přímá spojnice 5"/>
              <p:cNvCxnSpPr/>
              <p:nvPr/>
            </p:nvCxnSpPr>
            <p:spPr>
              <a:xfrm>
                <a:off x="1403649" y="404667"/>
                <a:ext cx="0" cy="792081"/>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10" name="Přímá spojnice 7"/>
              <p:cNvCxnSpPr/>
              <p:nvPr/>
            </p:nvCxnSpPr>
            <p:spPr>
              <a:xfrm>
                <a:off x="2483766" y="404667"/>
                <a:ext cx="0" cy="792081"/>
              </a:xfrm>
              <a:prstGeom prst="straightConnector1">
                <a:avLst/>
              </a:prstGeom>
              <a:noFill/>
              <a:ln w="25402">
                <a:solidFill>
                  <a:srgbClr val="000000"/>
                </a:solidFill>
                <a:prstDash val="solid"/>
              </a:ln>
              <a:effectLst>
                <a:outerShdw dist="19997" dir="5400000" algn="tl">
                  <a:srgbClr val="000000">
                    <a:alpha val="38000"/>
                  </a:srgbClr>
                </a:outerShdw>
              </a:effectLst>
            </p:spPr>
          </p:cxnSp>
        </p:grpSp>
        <p:sp>
          <p:nvSpPr>
            <p:cNvPr id="11" name="TextovéPole 29"/>
            <p:cNvSpPr txBox="1"/>
            <p:nvPr/>
          </p:nvSpPr>
          <p:spPr>
            <a:xfrm>
              <a:off x="1618798" y="507921"/>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7030A0"/>
                  </a:solidFill>
                  <a:uFillTx/>
                  <a:latin typeface="Calibri"/>
                  <a:ea typeface=""/>
                  <a:cs typeface=""/>
                </a:rPr>
                <a:t>30</a:t>
              </a:r>
            </a:p>
          </p:txBody>
        </p:sp>
      </p:grpSp>
      <p:grpSp>
        <p:nvGrpSpPr>
          <p:cNvPr id="12" name="Skupina 36"/>
          <p:cNvGrpSpPr/>
          <p:nvPr/>
        </p:nvGrpSpPr>
        <p:grpSpPr>
          <a:xfrm>
            <a:off x="297874" y="1644822"/>
            <a:ext cx="3312368" cy="792090"/>
            <a:chOff x="297874" y="1644822"/>
            <a:chExt cx="3312368" cy="792090"/>
          </a:xfrm>
        </p:grpSpPr>
        <p:grpSp>
          <p:nvGrpSpPr>
            <p:cNvPr id="13" name="Skupina 9"/>
            <p:cNvGrpSpPr/>
            <p:nvPr/>
          </p:nvGrpSpPr>
          <p:grpSpPr>
            <a:xfrm>
              <a:off x="297874" y="1644822"/>
              <a:ext cx="3312368" cy="792090"/>
              <a:chOff x="297874" y="1644822"/>
              <a:chExt cx="3312368" cy="792090"/>
            </a:xfrm>
          </p:grpSpPr>
          <p:sp>
            <p:nvSpPr>
              <p:cNvPr id="14" name="Obdélník 10"/>
              <p:cNvSpPr/>
              <p:nvPr/>
            </p:nvSpPr>
            <p:spPr>
              <a:xfrm>
                <a:off x="297874" y="1644822"/>
                <a:ext cx="3312368" cy="792089"/>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7030A0"/>
                  </a:solidFill>
                  <a:uFillTx/>
                  <a:latin typeface="Calibri"/>
                  <a:ea typeface=""/>
                  <a:cs typeface=""/>
                </a:endParaRPr>
              </a:p>
            </p:txBody>
          </p:sp>
          <p:cxnSp>
            <p:nvCxnSpPr>
              <p:cNvPr id="15" name="Přímá spojnice 11"/>
              <p:cNvCxnSpPr/>
              <p:nvPr/>
            </p:nvCxnSpPr>
            <p:spPr>
              <a:xfrm>
                <a:off x="1450000" y="1644822"/>
                <a:ext cx="0" cy="792090"/>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16" name="Přímá spojnice 12"/>
              <p:cNvCxnSpPr/>
              <p:nvPr/>
            </p:nvCxnSpPr>
            <p:spPr>
              <a:xfrm>
                <a:off x="2530117" y="1644822"/>
                <a:ext cx="0" cy="792090"/>
              </a:xfrm>
              <a:prstGeom prst="straightConnector1">
                <a:avLst/>
              </a:prstGeom>
              <a:noFill/>
              <a:ln w="25402">
                <a:solidFill>
                  <a:srgbClr val="000000"/>
                </a:solidFill>
                <a:prstDash val="solid"/>
              </a:ln>
              <a:effectLst>
                <a:outerShdw dist="19997" dir="5400000" algn="tl">
                  <a:srgbClr val="000000">
                    <a:alpha val="38000"/>
                  </a:srgbClr>
                </a:outerShdw>
              </a:effectLst>
            </p:spPr>
          </p:cxnSp>
        </p:grpSp>
        <p:sp>
          <p:nvSpPr>
            <p:cNvPr id="17" name="TextovéPole 30"/>
            <p:cNvSpPr txBox="1"/>
            <p:nvPr/>
          </p:nvSpPr>
          <p:spPr>
            <a:xfrm>
              <a:off x="1619768" y="1696056"/>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7030A0"/>
                  </a:solidFill>
                  <a:uFillTx/>
                  <a:latin typeface="Calibri"/>
                  <a:ea typeface=""/>
                  <a:cs typeface=""/>
                </a:rPr>
                <a:t>80</a:t>
              </a:r>
            </a:p>
          </p:txBody>
        </p:sp>
      </p:grpSp>
      <p:sp>
        <p:nvSpPr>
          <p:cNvPr id="18" name="TextovéPole 31"/>
          <p:cNvSpPr txBox="1"/>
          <p:nvPr/>
        </p:nvSpPr>
        <p:spPr>
          <a:xfrm>
            <a:off x="1641695" y="3039054"/>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0" cap="none" spc="0" baseline="0">
                <a:solidFill>
                  <a:srgbClr val="7030A0"/>
                </a:solidFill>
                <a:uFillTx/>
                <a:latin typeface="Calibri"/>
                <a:ea typeface=""/>
                <a:cs typeface=""/>
              </a:rPr>
              <a:t>2</a:t>
            </a:r>
            <a:r>
              <a:rPr lang="cs-CZ" sz="4000" b="1" i="0" u="none" strike="noStrike" kern="1200" cap="none" spc="0" baseline="0">
                <a:solidFill>
                  <a:srgbClr val="7030A0"/>
                </a:solidFill>
                <a:uFillTx/>
                <a:latin typeface="Calibri"/>
                <a:ea typeface=""/>
                <a:cs typeface=""/>
              </a:rPr>
              <a:t>0</a:t>
            </a:r>
          </a:p>
        </p:txBody>
      </p:sp>
      <p:grpSp>
        <p:nvGrpSpPr>
          <p:cNvPr id="19" name="Skupina 37"/>
          <p:cNvGrpSpPr/>
          <p:nvPr/>
        </p:nvGrpSpPr>
        <p:grpSpPr>
          <a:xfrm>
            <a:off x="5076053" y="465822"/>
            <a:ext cx="3312368" cy="792089"/>
            <a:chOff x="5076053" y="465822"/>
            <a:chExt cx="3312368" cy="792089"/>
          </a:xfrm>
        </p:grpSpPr>
        <p:grpSp>
          <p:nvGrpSpPr>
            <p:cNvPr id="20" name="Skupina 25"/>
            <p:cNvGrpSpPr/>
            <p:nvPr/>
          </p:nvGrpSpPr>
          <p:grpSpPr>
            <a:xfrm>
              <a:off x="5076053" y="465822"/>
              <a:ext cx="3312368" cy="792089"/>
              <a:chOff x="5076053" y="465822"/>
              <a:chExt cx="3312368" cy="792089"/>
            </a:xfrm>
          </p:grpSpPr>
          <p:sp>
            <p:nvSpPr>
              <p:cNvPr id="21" name="Obdélník 26"/>
              <p:cNvSpPr/>
              <p:nvPr/>
            </p:nvSpPr>
            <p:spPr>
              <a:xfrm>
                <a:off x="5076053" y="465822"/>
                <a:ext cx="3312368" cy="792089"/>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4000" b="1" i="0" u="none" strike="noStrike" kern="1200" cap="none" spc="0" baseline="0">
                  <a:solidFill>
                    <a:srgbClr val="7030A0"/>
                  </a:solidFill>
                  <a:uFillTx/>
                  <a:latin typeface="Calibri"/>
                  <a:ea typeface=""/>
                  <a:cs typeface=""/>
                </a:endParaRPr>
              </a:p>
            </p:txBody>
          </p:sp>
          <p:cxnSp>
            <p:nvCxnSpPr>
              <p:cNvPr id="22" name="Přímá spojnice 27"/>
              <p:cNvCxnSpPr/>
              <p:nvPr/>
            </p:nvCxnSpPr>
            <p:spPr>
              <a:xfrm>
                <a:off x="6228179" y="465822"/>
                <a:ext cx="0" cy="792081"/>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23" name="Přímá spojnice 28"/>
              <p:cNvCxnSpPr/>
              <p:nvPr/>
            </p:nvCxnSpPr>
            <p:spPr>
              <a:xfrm>
                <a:off x="7308305" y="465822"/>
                <a:ext cx="0" cy="792081"/>
              </a:xfrm>
              <a:prstGeom prst="straightConnector1">
                <a:avLst/>
              </a:prstGeom>
              <a:noFill/>
              <a:ln w="25402">
                <a:solidFill>
                  <a:srgbClr val="000000"/>
                </a:solidFill>
                <a:prstDash val="solid"/>
              </a:ln>
              <a:effectLst>
                <a:outerShdw dist="19997" dir="5400000" algn="tl">
                  <a:srgbClr val="000000">
                    <a:alpha val="38000"/>
                  </a:srgbClr>
                </a:outerShdw>
              </a:effectLst>
            </p:spPr>
          </p:cxnSp>
        </p:grpSp>
        <p:sp>
          <p:nvSpPr>
            <p:cNvPr id="24" name="TextovéPole 32"/>
            <p:cNvSpPr txBox="1"/>
            <p:nvPr/>
          </p:nvSpPr>
          <p:spPr>
            <a:xfrm>
              <a:off x="6447306" y="507921"/>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7030A0"/>
                  </a:solidFill>
                  <a:uFillTx/>
                  <a:latin typeface="Calibri"/>
                  <a:ea typeface=""/>
                  <a:cs typeface=""/>
                </a:rPr>
                <a:t>50</a:t>
              </a:r>
            </a:p>
          </p:txBody>
        </p:sp>
      </p:grpSp>
      <p:grpSp>
        <p:nvGrpSpPr>
          <p:cNvPr id="25" name="Skupina 38"/>
          <p:cNvGrpSpPr/>
          <p:nvPr/>
        </p:nvGrpSpPr>
        <p:grpSpPr>
          <a:xfrm>
            <a:off x="5076053" y="1653948"/>
            <a:ext cx="3312368" cy="792090"/>
            <a:chOff x="5076053" y="1653948"/>
            <a:chExt cx="3312368" cy="792090"/>
          </a:xfrm>
        </p:grpSpPr>
        <p:grpSp>
          <p:nvGrpSpPr>
            <p:cNvPr id="26" name="Skupina 21"/>
            <p:cNvGrpSpPr/>
            <p:nvPr/>
          </p:nvGrpSpPr>
          <p:grpSpPr>
            <a:xfrm>
              <a:off x="5076053" y="1653948"/>
              <a:ext cx="3312368" cy="792090"/>
              <a:chOff x="5076053" y="1653948"/>
              <a:chExt cx="3312368" cy="792090"/>
            </a:xfrm>
          </p:grpSpPr>
          <p:sp>
            <p:nvSpPr>
              <p:cNvPr id="27" name="Obdélník 22"/>
              <p:cNvSpPr/>
              <p:nvPr/>
            </p:nvSpPr>
            <p:spPr>
              <a:xfrm>
                <a:off x="5076053" y="1653948"/>
                <a:ext cx="3312368" cy="792089"/>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4000" b="1" i="0" u="none" strike="noStrike" kern="1200" cap="none" spc="0" baseline="0">
                  <a:solidFill>
                    <a:srgbClr val="7030A0"/>
                  </a:solidFill>
                  <a:uFillTx/>
                  <a:latin typeface="Calibri"/>
                  <a:ea typeface=""/>
                  <a:cs typeface=""/>
                </a:endParaRPr>
              </a:p>
            </p:txBody>
          </p:sp>
          <p:cxnSp>
            <p:nvCxnSpPr>
              <p:cNvPr id="28" name="Přímá spojnice 23"/>
              <p:cNvCxnSpPr/>
              <p:nvPr/>
            </p:nvCxnSpPr>
            <p:spPr>
              <a:xfrm>
                <a:off x="6228179" y="1653948"/>
                <a:ext cx="0" cy="792090"/>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29" name="Přímá spojnice 24"/>
              <p:cNvCxnSpPr/>
              <p:nvPr/>
            </p:nvCxnSpPr>
            <p:spPr>
              <a:xfrm>
                <a:off x="7308305" y="1653948"/>
                <a:ext cx="0" cy="792090"/>
              </a:xfrm>
              <a:prstGeom prst="straightConnector1">
                <a:avLst/>
              </a:prstGeom>
              <a:noFill/>
              <a:ln w="25402">
                <a:solidFill>
                  <a:srgbClr val="000000"/>
                </a:solidFill>
                <a:prstDash val="solid"/>
              </a:ln>
              <a:effectLst>
                <a:outerShdw dist="19997" dir="5400000" algn="tl">
                  <a:srgbClr val="000000">
                    <a:alpha val="38000"/>
                  </a:srgbClr>
                </a:outerShdw>
              </a:effectLst>
            </p:spPr>
          </p:cxnSp>
        </p:grpSp>
        <p:sp>
          <p:nvSpPr>
            <p:cNvPr id="30" name="TextovéPole 33"/>
            <p:cNvSpPr txBox="1"/>
            <p:nvPr/>
          </p:nvSpPr>
          <p:spPr>
            <a:xfrm>
              <a:off x="6452225" y="1702631"/>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7030A0"/>
                  </a:solidFill>
                  <a:uFillTx/>
                  <a:latin typeface="Calibri"/>
                  <a:ea typeface=""/>
                  <a:cs typeface=""/>
                </a:rPr>
                <a:t>90</a:t>
              </a:r>
            </a:p>
          </p:txBody>
        </p:sp>
      </p:grpSp>
      <p:grpSp>
        <p:nvGrpSpPr>
          <p:cNvPr id="31" name="Skupina 39"/>
          <p:cNvGrpSpPr/>
          <p:nvPr/>
        </p:nvGrpSpPr>
        <p:grpSpPr>
          <a:xfrm>
            <a:off x="5148062" y="2924946"/>
            <a:ext cx="3312368" cy="792089"/>
            <a:chOff x="5148062" y="2924946"/>
            <a:chExt cx="3312368" cy="792089"/>
          </a:xfrm>
        </p:grpSpPr>
        <p:grpSp>
          <p:nvGrpSpPr>
            <p:cNvPr id="32" name="Skupina 17"/>
            <p:cNvGrpSpPr/>
            <p:nvPr/>
          </p:nvGrpSpPr>
          <p:grpSpPr>
            <a:xfrm>
              <a:off x="5148062" y="2924946"/>
              <a:ext cx="3312368" cy="792089"/>
              <a:chOff x="5148062" y="2924946"/>
              <a:chExt cx="3312368" cy="792089"/>
            </a:xfrm>
          </p:grpSpPr>
          <p:sp>
            <p:nvSpPr>
              <p:cNvPr id="33" name="Obdélník 18"/>
              <p:cNvSpPr/>
              <p:nvPr/>
            </p:nvSpPr>
            <p:spPr>
              <a:xfrm>
                <a:off x="5148062" y="2924946"/>
                <a:ext cx="3312368" cy="792089"/>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4000" b="1" i="0" u="none" strike="noStrike" kern="1200" cap="none" spc="0" baseline="0">
                  <a:solidFill>
                    <a:srgbClr val="7030A0"/>
                  </a:solidFill>
                  <a:uFillTx/>
                  <a:latin typeface="Calibri"/>
                  <a:ea typeface=""/>
                  <a:cs typeface=""/>
                </a:endParaRPr>
              </a:p>
            </p:txBody>
          </p:sp>
          <p:cxnSp>
            <p:nvCxnSpPr>
              <p:cNvPr id="34" name="Přímá spojnice 19"/>
              <p:cNvCxnSpPr/>
              <p:nvPr/>
            </p:nvCxnSpPr>
            <p:spPr>
              <a:xfrm>
                <a:off x="6300188" y="2924946"/>
                <a:ext cx="0" cy="792089"/>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35" name="Přímá spojnice 20"/>
              <p:cNvCxnSpPr/>
              <p:nvPr/>
            </p:nvCxnSpPr>
            <p:spPr>
              <a:xfrm>
                <a:off x="7380314" y="2924946"/>
                <a:ext cx="0" cy="792089"/>
              </a:xfrm>
              <a:prstGeom prst="straightConnector1">
                <a:avLst/>
              </a:prstGeom>
              <a:noFill/>
              <a:ln w="25402">
                <a:solidFill>
                  <a:srgbClr val="000000"/>
                </a:solidFill>
                <a:prstDash val="solid"/>
              </a:ln>
              <a:effectLst>
                <a:outerShdw dist="19997" dir="5400000" algn="tl">
                  <a:srgbClr val="000000">
                    <a:alpha val="38000"/>
                  </a:srgbClr>
                </a:outerShdw>
              </a:effectLst>
            </p:spPr>
          </p:cxnSp>
        </p:grpSp>
        <p:sp>
          <p:nvSpPr>
            <p:cNvPr id="36" name="TextovéPole 34"/>
            <p:cNvSpPr txBox="1"/>
            <p:nvPr/>
          </p:nvSpPr>
          <p:spPr>
            <a:xfrm>
              <a:off x="6472946" y="2967045"/>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7030A0"/>
                  </a:solidFill>
                  <a:uFillTx/>
                  <a:latin typeface="Calibri"/>
                  <a:ea typeface=""/>
                  <a:cs typeface=""/>
                </a:rPr>
                <a:t>40</a:t>
              </a:r>
            </a:p>
          </p:txBody>
        </p:sp>
      </p:grpSp>
      <p:sp>
        <p:nvSpPr>
          <p:cNvPr id="37" name="TextovéPole 40"/>
          <p:cNvSpPr txBox="1"/>
          <p:nvPr/>
        </p:nvSpPr>
        <p:spPr>
          <a:xfrm>
            <a:off x="8149352" y="5837447"/>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a:solidFill>
                  <a:schemeClr val="accent6">
                    <a:lumMod val="75000"/>
                  </a:schemeClr>
                </a:solidFill>
                <a:uFillTx/>
                <a:latin typeface="Calibri"/>
                <a:ea typeface=""/>
                <a:cs typeface=""/>
              </a:rPr>
              <a:t>40</a:t>
            </a:r>
          </a:p>
        </p:txBody>
      </p:sp>
      <p:sp>
        <p:nvSpPr>
          <p:cNvPr id="38" name="TextovéPole 41"/>
          <p:cNvSpPr txBox="1"/>
          <p:nvPr/>
        </p:nvSpPr>
        <p:spPr>
          <a:xfrm>
            <a:off x="3549801" y="5810819"/>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a:solidFill>
                  <a:schemeClr val="accent6">
                    <a:lumMod val="75000"/>
                  </a:schemeClr>
                </a:solidFill>
                <a:uFillTx/>
                <a:latin typeface="Calibri"/>
                <a:ea typeface=""/>
                <a:cs typeface=""/>
              </a:rPr>
              <a:t>20</a:t>
            </a:r>
          </a:p>
        </p:txBody>
      </p:sp>
      <p:sp>
        <p:nvSpPr>
          <p:cNvPr id="39" name="TextovéPole 42"/>
          <p:cNvSpPr txBox="1"/>
          <p:nvPr/>
        </p:nvSpPr>
        <p:spPr>
          <a:xfrm>
            <a:off x="5072844" y="4688915"/>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a:solidFill>
                  <a:schemeClr val="accent6">
                    <a:lumMod val="75000"/>
                  </a:schemeClr>
                </a:solidFill>
                <a:uFillTx/>
                <a:latin typeface="Calibri"/>
                <a:ea typeface=""/>
                <a:cs typeface=""/>
              </a:rPr>
              <a:t>70</a:t>
            </a:r>
          </a:p>
        </p:txBody>
      </p:sp>
      <p:sp>
        <p:nvSpPr>
          <p:cNvPr id="40" name="TextovéPole 43"/>
          <p:cNvSpPr txBox="1"/>
          <p:nvPr/>
        </p:nvSpPr>
        <p:spPr>
          <a:xfrm>
            <a:off x="5071856" y="5837447"/>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a:solidFill>
                  <a:schemeClr val="accent6">
                    <a:lumMod val="75000"/>
                  </a:schemeClr>
                </a:solidFill>
                <a:uFillTx/>
                <a:latin typeface="Calibri"/>
                <a:ea typeface=""/>
                <a:cs typeface=""/>
              </a:rPr>
              <a:t>90</a:t>
            </a:r>
          </a:p>
        </p:txBody>
      </p:sp>
      <p:sp>
        <p:nvSpPr>
          <p:cNvPr id="41" name="TextovéPole 44"/>
          <p:cNvSpPr txBox="1"/>
          <p:nvPr/>
        </p:nvSpPr>
        <p:spPr>
          <a:xfrm>
            <a:off x="297874" y="4637525"/>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a:solidFill>
                  <a:schemeClr val="accent6">
                    <a:lumMod val="75000"/>
                  </a:schemeClr>
                </a:solidFill>
                <a:uFillTx/>
                <a:latin typeface="Calibri"/>
                <a:ea typeface=""/>
                <a:cs typeface=""/>
              </a:rPr>
              <a:t>10</a:t>
            </a:r>
          </a:p>
        </p:txBody>
      </p:sp>
      <p:sp>
        <p:nvSpPr>
          <p:cNvPr id="42" name="TextovéPole 45"/>
          <p:cNvSpPr txBox="1"/>
          <p:nvPr/>
        </p:nvSpPr>
        <p:spPr>
          <a:xfrm>
            <a:off x="6638800" y="5811551"/>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a:solidFill>
                  <a:schemeClr val="accent6">
                    <a:lumMod val="75000"/>
                  </a:schemeClr>
                </a:solidFill>
                <a:uFillTx/>
                <a:latin typeface="Calibri"/>
                <a:ea typeface=""/>
                <a:cs typeface=""/>
              </a:rPr>
              <a:t>30</a:t>
            </a:r>
          </a:p>
        </p:txBody>
      </p:sp>
      <p:sp>
        <p:nvSpPr>
          <p:cNvPr id="43" name="TextovéPole 46"/>
          <p:cNvSpPr txBox="1"/>
          <p:nvPr/>
        </p:nvSpPr>
        <p:spPr>
          <a:xfrm>
            <a:off x="6638800" y="4698589"/>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50"/>
                </a:solidFill>
                <a:uFillTx/>
                <a:latin typeface="Calibri"/>
                <a:ea typeface=""/>
                <a:cs typeface=""/>
              </a:rPr>
              <a:t>40</a:t>
            </a:r>
          </a:p>
        </p:txBody>
      </p:sp>
      <p:sp>
        <p:nvSpPr>
          <p:cNvPr id="44" name="TextovéPole 47"/>
          <p:cNvSpPr txBox="1"/>
          <p:nvPr/>
        </p:nvSpPr>
        <p:spPr>
          <a:xfrm>
            <a:off x="3563892" y="4679789"/>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50"/>
                </a:solidFill>
                <a:uFillTx/>
                <a:latin typeface="Calibri"/>
                <a:ea typeface=""/>
                <a:cs typeface=""/>
              </a:rPr>
              <a:t>60</a:t>
            </a:r>
          </a:p>
        </p:txBody>
      </p:sp>
      <p:sp>
        <p:nvSpPr>
          <p:cNvPr id="45" name="TextovéPole 48"/>
          <p:cNvSpPr txBox="1"/>
          <p:nvPr/>
        </p:nvSpPr>
        <p:spPr>
          <a:xfrm>
            <a:off x="8155515" y="4679789"/>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50"/>
                </a:solidFill>
                <a:uFillTx/>
                <a:latin typeface="Calibri"/>
                <a:ea typeface=""/>
                <a:cs typeface=""/>
              </a:rPr>
              <a:t>30</a:t>
            </a:r>
          </a:p>
        </p:txBody>
      </p:sp>
      <p:sp>
        <p:nvSpPr>
          <p:cNvPr id="46" name="TextovéPole 49"/>
          <p:cNvSpPr txBox="1"/>
          <p:nvPr/>
        </p:nvSpPr>
        <p:spPr>
          <a:xfrm>
            <a:off x="395532" y="5826163"/>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50"/>
                </a:solidFill>
                <a:uFillTx/>
                <a:latin typeface="Calibri"/>
                <a:ea typeface=""/>
                <a:cs typeface=""/>
              </a:rPr>
              <a:t>50</a:t>
            </a:r>
          </a:p>
        </p:txBody>
      </p:sp>
      <p:sp>
        <p:nvSpPr>
          <p:cNvPr id="47" name="TextovéPole 50"/>
          <p:cNvSpPr txBox="1"/>
          <p:nvPr/>
        </p:nvSpPr>
        <p:spPr>
          <a:xfrm>
            <a:off x="1826084" y="4708519"/>
            <a:ext cx="96372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50"/>
                </a:solidFill>
                <a:uFillTx/>
                <a:latin typeface="Calibri"/>
                <a:ea typeface=""/>
                <a:cs typeface=""/>
              </a:rPr>
              <a:t>100</a:t>
            </a:r>
          </a:p>
        </p:txBody>
      </p:sp>
      <p:sp>
        <p:nvSpPr>
          <p:cNvPr id="48" name="TextovéPole 51"/>
          <p:cNvSpPr txBox="1"/>
          <p:nvPr/>
        </p:nvSpPr>
        <p:spPr>
          <a:xfrm>
            <a:off x="1907703" y="5811551"/>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50"/>
                </a:solidFill>
                <a:uFillTx/>
                <a:latin typeface="Calibri"/>
                <a:ea typeface=""/>
                <a:cs typeface=""/>
              </a:rPr>
              <a:t>80</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interactiveSeq">
                <p:stCondLst>
                  <p:cond evt="onClick" delay="0">
                    <p:tgtEl>
                      <p:spTgt spid="41"/>
                    </p:tgtEl>
                  </p:cond>
                </p:stCondLst>
                <p:childTnLst>
                  <p:par>
                    <p:cTn id="3" fill="hold">
                      <p:stCondLst>
                        <p:cond evt="onBegin" delay="0">
                          <p:tn val="2"/>
                        </p:cond>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3.05556E-6 -2.72727E-6 L 0.01944 -0.20657 ">
                                      <p:cBhvr>
                                        <p:cTn id="6" dur="2000" fill="hold"/>
                                        <p:tgtEl>
                                          <p:spTgt spid="41"/>
                                        </p:tgtEl>
                                        <p:attrNameLst>
                                          <p:attrName>ppt_x</p:attrName>
                                        </p:attrNameLst>
                                      </p:cBhvr>
                                    </p:animMotion>
                                  </p:childTnLst>
                                </p:cTn>
                              </p:par>
                            </p:childTnLst>
                          </p:cTn>
                        </p:par>
                      </p:childTnLst>
                    </p:cTn>
                  </p:par>
                </p:childTnLst>
              </p:cTn>
              <p:nextCondLst>
                <p:cond evt="onClick" delay="0">
                  <p:tgtEl>
                    <p:spTgt spid="41"/>
                  </p:tgtEl>
                </p:cond>
              </p:nextCondLst>
            </p:seq>
            <p:seq concurrent="1" nextAc="seek">
              <p:cTn id="7" dur="indefinite" nodeType="interactiveSeq">
                <p:stCondLst>
                  <p:cond evt="onClick" delay="0">
                    <p:tgtEl>
                      <p:spTgt spid="46"/>
                    </p:tgtEl>
                  </p:cond>
                </p:stCondLst>
                <p:childTnLst>
                  <p:par>
                    <p:cTn id="8" fill="hold">
                      <p:stCondLst>
                        <p:cond evt="onBegin" delay="0">
                          <p:tn val="7"/>
                        </p:cond>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1.11111E-6 4.11751E-7 L 0.79531 -0.3988 ">
                                      <p:cBhvr>
                                        <p:cTn id="11" dur="2000" fill="hold"/>
                                        <p:tgtEl>
                                          <p:spTgt spid="46"/>
                                        </p:tgtEl>
                                        <p:attrNameLst>
                                          <p:attrName>ppt_x</p:attrName>
                                        </p:attrNameLst>
                                      </p:cBhvr>
                                    </p:animMotion>
                                  </p:childTnLst>
                                </p:cTn>
                              </p:par>
                            </p:childTnLst>
                          </p:cTn>
                        </p:par>
                      </p:childTnLst>
                    </p:cTn>
                  </p:par>
                </p:childTnLst>
              </p:cTn>
              <p:nextCondLst>
                <p:cond evt="onClick" delay="0">
                  <p:tgtEl>
                    <p:spTgt spid="46"/>
                  </p:tgtEl>
                </p:cond>
              </p:nextCondLst>
            </p:seq>
            <p:seq concurrent="1" nextAc="seek">
              <p:cTn id="12" dur="indefinite" nodeType="interactiveSeq">
                <p:stCondLst>
                  <p:cond evt="onClick" delay="0">
                    <p:tgtEl>
                      <p:spTgt spid="38"/>
                    </p:tgtEl>
                  </p:cond>
                </p:stCondLst>
                <p:childTnLst>
                  <p:par>
                    <p:cTn id="13" fill="hold">
                      <p:stCondLst>
                        <p:cond evt="onBegin" delay="0">
                          <p:tn val="12"/>
                        </p:cond>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3.88889E-6 1.17048E-6 L -0.3283 -0.75526 ">
                                      <p:cBhvr>
                                        <p:cTn id="16" dur="2000" fill="hold"/>
                                        <p:tgtEl>
                                          <p:spTgt spid="38"/>
                                        </p:tgtEl>
                                        <p:attrNameLst>
                                          <p:attrName>ppt_x</p:attrName>
                                        </p:attrNameLst>
                                      </p:cBhvr>
                                    </p:animMotion>
                                  </p:childTnLst>
                                </p:cTn>
                              </p:par>
                            </p:childTnLst>
                          </p:cTn>
                        </p:par>
                      </p:childTnLst>
                    </p:cTn>
                  </p:par>
                </p:childTnLst>
              </p:cTn>
              <p:nextCondLst>
                <p:cond evt="onClick" delay="0">
                  <p:tgtEl>
                    <p:spTgt spid="38"/>
                  </p:tgtEl>
                </p:cond>
              </p:nextCondLst>
            </p:seq>
            <p:seq concurrent="1" nextAc="seek">
              <p:cTn id="17" dur="indefinite" nodeType="interactiveSeq">
                <p:stCondLst>
                  <p:cond evt="onClick" delay="0">
                    <p:tgtEl>
                      <p:spTgt spid="37"/>
                    </p:tgtEl>
                  </p:cond>
                </p:stCondLst>
                <p:childTnLst>
                  <p:par>
                    <p:cTn id="18" fill="hold">
                      <p:stCondLst>
                        <p:cond evt="onBegin" delay="0">
                          <p:tn val="17"/>
                        </p:cond>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2.5E-6 -1.28383E-6 L -0.58716 -0.75919 ">
                                      <p:cBhvr>
                                        <p:cTn id="21" dur="2000" fill="hold"/>
                                        <p:tgtEl>
                                          <p:spTgt spid="37"/>
                                        </p:tgtEl>
                                        <p:attrNameLst>
                                          <p:attrName>ppt_x</p:attrName>
                                        </p:attrNameLst>
                                      </p:cBhvr>
                                    </p:animMotion>
                                  </p:childTnLst>
                                </p:cTn>
                              </p:par>
                            </p:childTnLst>
                          </p:cTn>
                        </p:par>
                      </p:childTnLst>
                    </p:cTn>
                  </p:par>
                </p:childTnLst>
              </p:cTn>
              <p:nextCondLst>
                <p:cond evt="onClick" delay="0">
                  <p:tgtEl>
                    <p:spTgt spid="37"/>
                  </p:tgtEl>
                </p:cond>
              </p:nextCondLst>
            </p:seq>
            <p:seq concurrent="1" nextAc="seek">
              <p:cTn id="22" dur="indefinite" nodeType="interactiveSeq">
                <p:stCondLst>
                  <p:cond evt="onClick" delay="0">
                    <p:tgtEl>
                      <p:spTgt spid="39"/>
                    </p:tgtEl>
                  </p:cond>
                </p:stCondLst>
                <p:childTnLst>
                  <p:par>
                    <p:cTn id="23" fill="hold">
                      <p:stCondLst>
                        <p:cond evt="onBegin" delay="0">
                          <p:tn val="22"/>
                        </p:cond>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8.33333E-7 3.68494E-6 L -0.51059 -0.41361 ">
                                      <p:cBhvr>
                                        <p:cTn id="26" dur="2000" fill="hold"/>
                                        <p:tgtEl>
                                          <p:spTgt spid="39"/>
                                        </p:tgtEl>
                                        <p:attrNameLst>
                                          <p:attrName>ppt_x</p:attrName>
                                        </p:attrNameLst>
                                      </p:cBhvr>
                                    </p:animMotion>
                                  </p:childTnLst>
                                </p:cTn>
                              </p:par>
                            </p:childTnLst>
                          </p:cTn>
                        </p:par>
                      </p:childTnLst>
                    </p:cTn>
                  </p:par>
                </p:childTnLst>
              </p:cTn>
              <p:nextCondLst>
                <p:cond evt="onClick" delay="0">
                  <p:tgtEl>
                    <p:spTgt spid="39"/>
                  </p:tgtEl>
                </p:cond>
              </p:nextCondLst>
            </p:seq>
            <p:seq concurrent="1" nextAc="seek">
              <p:cTn id="27" dur="indefinite" nodeType="interactiveSeq">
                <p:stCondLst>
                  <p:cond evt="onClick" delay="0">
                    <p:tgtEl>
                      <p:spTgt spid="40"/>
                    </p:tgtEl>
                  </p:cond>
                </p:stCondLst>
                <p:childTnLst>
                  <p:par>
                    <p:cTn id="28" fill="hold">
                      <p:stCondLst>
                        <p:cond evt="onBegin" delay="0">
                          <p:tn val="27"/>
                        </p:cond>
                      </p:stCondLst>
                      <p:childTnLst>
                        <p:par>
                          <p:cTn id="29" fill="hold">
                            <p:stCondLst>
                              <p:cond delay="0"/>
                            </p:stCondLst>
                            <p:childTnLst>
                              <p:par>
                                <p:cTn id="30" presetID="42" presetClass="path" presetSubtype="0" accel="50000" decel="50000" fill="hold" grpId="0" nodeType="clickEffect">
                                  <p:stCondLst>
                                    <p:cond delay="0"/>
                                  </p:stCondLst>
                                  <p:childTnLst>
                                    <p:animMotion origin="layout" path="M 4.44444E-6 -1.28383E-6 L -0.25851 -0.59125 ">
                                      <p:cBhvr>
                                        <p:cTn id="31" dur="2000" fill="hold"/>
                                        <p:tgtEl>
                                          <p:spTgt spid="40"/>
                                        </p:tgtEl>
                                        <p:attrNameLst>
                                          <p:attrName>ppt_x</p:attrName>
                                        </p:attrNameLst>
                                      </p:cBhvr>
                                    </p:animMotion>
                                  </p:childTnLst>
                                </p:cTn>
                              </p:par>
                            </p:childTnLst>
                          </p:cTn>
                        </p:par>
                      </p:childTnLst>
                    </p:cTn>
                  </p:par>
                </p:childTnLst>
              </p:cTn>
              <p:nextCondLst>
                <p:cond evt="onClick" delay="0">
                  <p:tgtEl>
                    <p:spTgt spid="40"/>
                  </p:tgtEl>
                </p:cond>
              </p:nextCondLst>
            </p:seq>
            <p:seq concurrent="1" nextAc="seek">
              <p:cTn id="32" dur="indefinite" nodeType="interactiveSeq">
                <p:stCondLst>
                  <p:cond evt="onClick" delay="0">
                    <p:tgtEl>
                      <p:spTgt spid="42"/>
                    </p:tgtEl>
                  </p:cond>
                </p:stCondLst>
                <p:childTnLst>
                  <p:par>
                    <p:cTn id="33" fill="hold">
                      <p:stCondLst>
                        <p:cond evt="onBegin" delay="0">
                          <p:tn val="32"/>
                        </p:cond>
                      </p:stCondLst>
                      <p:childTnLst>
                        <p:par>
                          <p:cTn id="34" fill="hold">
                            <p:stCondLst>
                              <p:cond delay="0"/>
                            </p:stCondLst>
                            <p:childTnLst>
                              <p:par>
                                <p:cTn id="35" presetID="42" presetClass="path" presetSubtype="0" accel="50000" decel="50000" fill="hold" grpId="0" nodeType="clickEffect">
                                  <p:stCondLst>
                                    <p:cond delay="0"/>
                                  </p:stCondLst>
                                  <p:childTnLst>
                                    <p:animMotion origin="layout" path="M 2.77778E-7 -1.50359E-7 L -0.41406 -0.37775 ">
                                      <p:cBhvr>
                                        <p:cTn id="36" dur="2000" fill="hold"/>
                                        <p:tgtEl>
                                          <p:spTgt spid="42"/>
                                        </p:tgtEl>
                                        <p:attrNameLst>
                                          <p:attrName>ppt_x</p:attrName>
                                        </p:attrNameLst>
                                      </p:cBhvr>
                                    </p:animMotion>
                                  </p:childTnLst>
                                </p:cTn>
                              </p:par>
                            </p:childTnLst>
                          </p:cTn>
                        </p:par>
                      </p:childTnLst>
                    </p:cTn>
                  </p:par>
                </p:childTnLst>
              </p:cTn>
              <p:nextCondLst>
                <p:cond evt="onClick" delay="0">
                  <p:tgtEl>
                    <p:spTgt spid="42"/>
                  </p:tgtEl>
                </p:cond>
              </p:nextCondLst>
            </p:seq>
            <p:seq concurrent="1" nextAc="seek">
              <p:cTn id="37" dur="indefinite" nodeType="interactiveSeq">
                <p:stCondLst>
                  <p:cond evt="onClick" delay="0">
                    <p:tgtEl>
                      <p:spTgt spid="43"/>
                    </p:tgtEl>
                  </p:cond>
                </p:stCondLst>
                <p:childTnLst>
                  <p:par>
                    <p:cTn id="38" fill="hold">
                      <p:stCondLst>
                        <p:cond evt="onBegin" delay="0">
                          <p:tn val="37"/>
                        </p:cond>
                      </p:stCondLst>
                      <p:childTnLst>
                        <p:par>
                          <p:cTn id="39" fill="hold">
                            <p:stCondLst>
                              <p:cond delay="0"/>
                            </p:stCondLst>
                            <p:childTnLst>
                              <p:par>
                                <p:cTn id="40" presetID="42" presetClass="path" presetSubtype="0" accel="50000" decel="50000" fill="hold" grpId="0" nodeType="clickEffect">
                                  <p:stCondLst>
                                    <p:cond delay="0"/>
                                  </p:stCondLst>
                                  <p:childTnLst>
                                    <p:animMotion origin="layout" path="M 2.77778E-7 -4.24011E-6 L -0.13837 -0.59333 ">
                                      <p:cBhvr>
                                        <p:cTn id="41" dur="2000" fill="hold"/>
                                        <p:tgtEl>
                                          <p:spTgt spid="43"/>
                                        </p:tgtEl>
                                        <p:attrNameLst>
                                          <p:attrName>ppt_x</p:attrName>
                                        </p:attrNameLst>
                                      </p:cBhvr>
                                    </p:animMotion>
                                  </p:childTnLst>
                                </p:cTn>
                              </p:par>
                            </p:childTnLst>
                          </p:cTn>
                        </p:par>
                      </p:childTnLst>
                    </p:cTn>
                  </p:par>
                </p:childTnLst>
              </p:cTn>
              <p:nextCondLst>
                <p:cond evt="onClick" delay="0">
                  <p:tgtEl>
                    <p:spTgt spid="43"/>
                  </p:tgtEl>
                </p:cond>
              </p:nextCondLst>
            </p:seq>
            <p:seq concurrent="1" nextAc="seek">
              <p:cTn id="42" dur="indefinite" nodeType="interactiveSeq">
                <p:stCondLst>
                  <p:cond evt="onClick" delay="0">
                    <p:tgtEl>
                      <p:spTgt spid="44"/>
                    </p:tgtEl>
                  </p:cond>
                </p:stCondLst>
                <p:childTnLst>
                  <p:par>
                    <p:cTn id="43" fill="hold">
                      <p:stCondLst>
                        <p:cond evt="onBegin" delay="0">
                          <p:tn val="42"/>
                        </p:cond>
                      </p:stCondLst>
                      <p:childTnLst>
                        <p:par>
                          <p:cTn id="44" fill="hold">
                            <p:stCondLst>
                              <p:cond delay="0"/>
                            </p:stCondLst>
                            <p:childTnLst>
                              <p:par>
                                <p:cTn id="45" presetID="42" presetClass="path" presetSubtype="0" accel="50000" decel="50000" fill="hold" grpId="0" nodeType="clickEffect">
                                  <p:stCondLst>
                                    <p:cond delay="0"/>
                                  </p:stCondLst>
                                  <p:childTnLst>
                                    <p:animMotion origin="layout" path="M 5E-6 1.60999E-6 L 0.44202 -0.59056 ">
                                      <p:cBhvr>
                                        <p:cTn id="46" dur="2000" fill="hold"/>
                                        <p:tgtEl>
                                          <p:spTgt spid="44"/>
                                        </p:tgtEl>
                                        <p:attrNameLst>
                                          <p:attrName>ppt_x</p:attrName>
                                        </p:attrNameLst>
                                      </p:cBhvr>
                                    </p:animMotion>
                                  </p:childTnLst>
                                </p:cTn>
                              </p:par>
                            </p:childTnLst>
                          </p:cTn>
                        </p:par>
                      </p:childTnLst>
                    </p:cTn>
                  </p:par>
                </p:childTnLst>
              </p:cTn>
              <p:nextCondLst>
                <p:cond evt="onClick" delay="0">
                  <p:tgtEl>
                    <p:spTgt spid="44"/>
                  </p:tgtEl>
                </p:cond>
              </p:nextCondLst>
            </p:seq>
            <p:seq concurrent="1" nextAc="seek">
              <p:cTn id="47" dur="indefinite" nodeType="interactiveSeq">
                <p:stCondLst>
                  <p:cond evt="onClick" delay="0">
                    <p:tgtEl>
                      <p:spTgt spid="45"/>
                    </p:tgtEl>
                  </p:cond>
                </p:stCondLst>
                <p:childTnLst>
                  <p:par>
                    <p:cTn id="48" fill="hold">
                      <p:stCondLst>
                        <p:cond evt="onBegin" delay="0">
                          <p:tn val="47"/>
                        </p:cond>
                      </p:stCondLst>
                      <p:childTnLst>
                        <p:par>
                          <p:cTn id="49" fill="hold">
                            <p:stCondLst>
                              <p:cond delay="0"/>
                            </p:stCondLst>
                            <p:childTnLst>
                              <p:par>
                                <p:cTn id="50" presetID="42" presetClass="path" presetSubtype="0" accel="50000" decel="50000" fill="hold" grpId="0" nodeType="clickEffect">
                                  <p:stCondLst>
                                    <p:cond delay="0"/>
                                  </p:stCondLst>
                                  <p:childTnLst>
                                    <p:animMotion origin="layout" path="M -1.94444E-6 1.60999E-6 L -0.28871 -0.23387 ">
                                      <p:cBhvr>
                                        <p:cTn id="51" dur="2000" fill="hold"/>
                                        <p:tgtEl>
                                          <p:spTgt spid="45"/>
                                        </p:tgtEl>
                                        <p:attrNameLst>
                                          <p:attrName>ppt_x</p:attrName>
                                        </p:attrNameLst>
                                      </p:cBhvr>
                                    </p:animMotion>
                                  </p:childTnLst>
                                </p:cTn>
                              </p:par>
                            </p:childTnLst>
                          </p:cTn>
                        </p:par>
                      </p:childTnLst>
                    </p:cTn>
                  </p:par>
                </p:childTnLst>
              </p:cTn>
              <p:nextCondLst>
                <p:cond evt="onClick" delay="0">
                  <p:tgtEl>
                    <p:spTgt spid="45"/>
                  </p:tgtEl>
                </p:cond>
              </p:nextCondLst>
            </p:seq>
            <p:seq concurrent="1" nextAc="seek">
              <p:cTn id="52" dur="indefinite" nodeType="interactiveSeq">
                <p:stCondLst>
                  <p:cond evt="onClick" delay="0">
                    <p:tgtEl>
                      <p:spTgt spid="47"/>
                    </p:tgtEl>
                  </p:cond>
                </p:stCondLst>
                <p:childTnLst>
                  <p:par>
                    <p:cTn id="53" fill="hold">
                      <p:stCondLst>
                        <p:cond evt="onBegin" delay="0">
                          <p:tn val="52"/>
                        </p:cond>
                      </p:stCondLst>
                      <p:childTnLst>
                        <p:par>
                          <p:cTn id="54" fill="hold">
                            <p:stCondLst>
                              <p:cond delay="0"/>
                            </p:stCondLst>
                            <p:childTnLst>
                              <p:par>
                                <p:cTn id="55" presetID="42" presetClass="path" presetSubtype="0" accel="50000" decel="50000" fill="hold" grpId="0" nodeType="clickEffect">
                                  <p:stCondLst>
                                    <p:cond delay="0"/>
                                  </p:stCondLst>
                                  <p:childTnLst>
                                    <p:animMotion origin="layout" path="M -4.44444E-6 -2.16516E-6 L 0.62414 -0.41638 ">
                                      <p:cBhvr>
                                        <p:cTn id="56" dur="2000" fill="hold"/>
                                        <p:tgtEl>
                                          <p:spTgt spid="47"/>
                                        </p:tgtEl>
                                        <p:attrNameLst>
                                          <p:attrName>ppt_x</p:attrName>
                                        </p:attrNameLst>
                                      </p:cBhvr>
                                    </p:animMotion>
                                  </p:childTnLst>
                                </p:cTn>
                              </p:par>
                            </p:childTnLst>
                          </p:cTn>
                        </p:par>
                      </p:childTnLst>
                    </p:cTn>
                  </p:par>
                </p:childTnLst>
              </p:cTn>
              <p:nextCondLst>
                <p:cond evt="onClick" delay="0">
                  <p:tgtEl>
                    <p:spTgt spid="47"/>
                  </p:tgtEl>
                </p:cond>
              </p:nextCondLst>
            </p:seq>
            <p:seq concurrent="1" nextAc="seek">
              <p:cTn id="57" dur="indefinite" nodeType="interactiveSeq">
                <p:stCondLst>
                  <p:cond evt="onClick" delay="0">
                    <p:tgtEl>
                      <p:spTgt spid="48"/>
                    </p:tgtEl>
                  </p:cond>
                </p:stCondLst>
                <p:childTnLst>
                  <p:par>
                    <p:cTn id="58" fill="hold">
                      <p:stCondLst>
                        <p:cond evt="onBegin" delay="0">
                          <p:tn val="57"/>
                        </p:cond>
                      </p:stCondLst>
                      <p:childTnLst>
                        <p:par>
                          <p:cTn id="59" fill="hold">
                            <p:stCondLst>
                              <p:cond delay="0"/>
                            </p:stCondLst>
                            <p:childTnLst>
                              <p:par>
                                <p:cTn id="60" presetID="42" presetClass="path" presetSubtype="0" accel="50000" decel="50000" fill="hold" grpId="0" nodeType="clickEffect">
                                  <p:stCondLst>
                                    <p:cond delay="0"/>
                                  </p:stCondLst>
                                  <p:childTnLst>
                                    <p:animMotion origin="layout" path="M -4.16667E-6 9.73861E-7 L 0.37796 -0.58756 ">
                                      <p:cBhvr>
                                        <p:cTn id="61" dur="2000" fill="hold"/>
                                        <p:tgtEl>
                                          <p:spTgt spid="48"/>
                                        </p:tgtEl>
                                        <p:attrNameLst>
                                          <p:attrName>ppt_x</p:attrName>
                                        </p:attrNameLst>
                                      </p:cBhvr>
                                    </p:animMotion>
                                  </p:childTnLst>
                                </p:cTn>
                              </p:par>
                            </p:childTnLst>
                          </p:cTn>
                        </p:par>
                      </p:childTnLst>
                    </p:cTn>
                  </p:par>
                </p:childTnLst>
              </p:cTn>
              <p:nextCondLst>
                <p:cond evt="onClick" delay="0">
                  <p:tgtEl>
                    <p:spTgt spid="48"/>
                  </p:tgtEl>
                </p:cond>
              </p:nextCondLst>
            </p:seq>
          </p:childTnLst>
        </p:cTn>
      </p:par>
    </p:tnLst>
    <p:bldLst>
      <p:bldP spid="37" grpId="0"/>
      <p:bldP spid="38" grpId="0"/>
      <p:bldP spid="39" grpId="0"/>
      <p:bldP spid="40" grpId="0"/>
      <p:bldP spid="41" grpId="0"/>
      <p:bldP spid="42" grpId="0"/>
      <p:bldP spid="43" grpId="0"/>
      <p:bldP spid="44" grpId="0"/>
      <p:bldP spid="45" grpId="0"/>
      <p:bldP spid="46" grpId="0"/>
      <p:bldP spid="47" grpId="0"/>
      <p:bldP spid="4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251520" y="260648"/>
            <a:ext cx="6487866" cy="830997"/>
          </a:xfrm>
          <a:prstGeom prst="rect">
            <a:avLst/>
          </a:prstGeom>
          <a:noFill/>
        </p:spPr>
        <p:txBody>
          <a:bodyPr wrap="none" rtlCol="0">
            <a:spAutoFit/>
          </a:bodyPr>
          <a:lstStyle/>
          <a:p>
            <a:r>
              <a:rPr lang="cs-CZ" sz="2400" b="1" dirty="0" smtClean="0"/>
              <a:t>Doplň správné číslo – </a:t>
            </a:r>
            <a:r>
              <a:rPr lang="cs-CZ" sz="2400" b="1" dirty="0" smtClean="0">
                <a:solidFill>
                  <a:srgbClr val="FF0000"/>
                </a:solidFill>
              </a:rPr>
              <a:t>desítku hned před, hned za.</a:t>
            </a:r>
          </a:p>
          <a:p>
            <a:r>
              <a:rPr lang="cs-CZ" sz="2400" b="1" dirty="0" smtClean="0"/>
              <a:t>Počítáme v desítkách. Na správné číslo klikni.</a:t>
            </a:r>
            <a:endParaRPr lang="cs-CZ" sz="2400" b="1" dirty="0"/>
          </a:p>
        </p:txBody>
      </p:sp>
    </p:spTree>
    <p:extLst>
      <p:ext uri="{BB962C8B-B14F-4D97-AF65-F5344CB8AC3E}">
        <p14:creationId xmlns:p14="http://schemas.microsoft.com/office/powerpoint/2010/main" val="20554257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pattFill prst="zigZag">
          <a:fgClr>
            <a:srgbClr val="FFFF00"/>
          </a:fgClr>
          <a:bgClr>
            <a:schemeClr val="bg1"/>
          </a:bgClr>
        </a:pattFill>
        <a:effectLst/>
      </p:bgPr>
    </p:bg>
    <p:spTree>
      <p:nvGrpSpPr>
        <p:cNvPr id="1" name=""/>
        <p:cNvGrpSpPr/>
        <p:nvPr/>
      </p:nvGrpSpPr>
      <p:grpSpPr>
        <a:xfrm>
          <a:off x="0" y="0"/>
          <a:ext cx="0" cy="0"/>
          <a:chOff x="0" y="0"/>
          <a:chExt cx="0" cy="0"/>
        </a:xfrm>
      </p:grpSpPr>
      <p:cxnSp>
        <p:nvCxnSpPr>
          <p:cNvPr id="5" name="Přímá spojnice 4"/>
          <p:cNvCxnSpPr/>
          <p:nvPr/>
        </p:nvCxnSpPr>
        <p:spPr>
          <a:xfrm>
            <a:off x="4427984" y="0"/>
            <a:ext cx="72008" cy="6858000"/>
          </a:xfrm>
          <a:prstGeom prst="line">
            <a:avLst/>
          </a:prstGeom>
        </p:spPr>
        <p:style>
          <a:lnRef idx="3">
            <a:schemeClr val="dk1"/>
          </a:lnRef>
          <a:fillRef idx="0">
            <a:schemeClr val="dk1"/>
          </a:fillRef>
          <a:effectRef idx="2">
            <a:schemeClr val="dk1"/>
          </a:effectRef>
          <a:fontRef idx="minor">
            <a:schemeClr val="tx1"/>
          </a:fontRef>
        </p:style>
      </p:cxnSp>
      <p:grpSp>
        <p:nvGrpSpPr>
          <p:cNvPr id="59" name="Skupina 58"/>
          <p:cNvGrpSpPr/>
          <p:nvPr/>
        </p:nvGrpSpPr>
        <p:grpSpPr>
          <a:xfrm>
            <a:off x="251520" y="670741"/>
            <a:ext cx="2376264" cy="924960"/>
            <a:chOff x="251520" y="670741"/>
            <a:chExt cx="2376264" cy="924960"/>
          </a:xfrm>
        </p:grpSpPr>
        <p:grpSp>
          <p:nvGrpSpPr>
            <p:cNvPr id="22" name="Skupina 21"/>
            <p:cNvGrpSpPr/>
            <p:nvPr/>
          </p:nvGrpSpPr>
          <p:grpSpPr>
            <a:xfrm>
              <a:off x="251520" y="670741"/>
              <a:ext cx="2376264" cy="792088"/>
              <a:chOff x="251520" y="260648"/>
              <a:chExt cx="2376264" cy="792088"/>
            </a:xfrm>
          </p:grpSpPr>
          <p:sp>
            <p:nvSpPr>
              <p:cNvPr id="7" name="Obdélník 6"/>
              <p:cNvSpPr/>
              <p:nvPr/>
            </p:nvSpPr>
            <p:spPr>
              <a:xfrm>
                <a:off x="251520" y="260648"/>
                <a:ext cx="2376264" cy="79208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9" name="Přímá spojnice 8"/>
              <p:cNvCxnSpPr/>
              <p:nvPr/>
            </p:nvCxnSpPr>
            <p:spPr>
              <a:xfrm>
                <a:off x="1043608" y="260648"/>
                <a:ext cx="0" cy="792088"/>
              </a:xfrm>
              <a:prstGeom prst="line">
                <a:avLst/>
              </a:prstGeom>
            </p:spPr>
            <p:style>
              <a:lnRef idx="2">
                <a:schemeClr val="dk1"/>
              </a:lnRef>
              <a:fillRef idx="0">
                <a:schemeClr val="dk1"/>
              </a:fillRef>
              <a:effectRef idx="1">
                <a:schemeClr val="dk1"/>
              </a:effectRef>
              <a:fontRef idx="minor">
                <a:schemeClr val="tx1"/>
              </a:fontRef>
            </p:style>
          </p:cxnSp>
          <p:cxnSp>
            <p:nvCxnSpPr>
              <p:cNvPr id="10" name="Přímá spojnice 9"/>
              <p:cNvCxnSpPr/>
              <p:nvPr/>
            </p:nvCxnSpPr>
            <p:spPr>
              <a:xfrm>
                <a:off x="1835696" y="260648"/>
                <a:ext cx="0" cy="792088"/>
              </a:xfrm>
              <a:prstGeom prst="line">
                <a:avLst/>
              </a:prstGeom>
            </p:spPr>
            <p:style>
              <a:lnRef idx="2">
                <a:schemeClr val="dk1"/>
              </a:lnRef>
              <a:fillRef idx="0">
                <a:schemeClr val="dk1"/>
              </a:fillRef>
              <a:effectRef idx="1">
                <a:schemeClr val="dk1"/>
              </a:effectRef>
              <a:fontRef idx="minor">
                <a:schemeClr val="tx1"/>
              </a:fontRef>
            </p:style>
          </p:cxnSp>
        </p:grpSp>
        <p:sp>
          <p:nvSpPr>
            <p:cNvPr id="51" name="TextovéPole 50"/>
            <p:cNvSpPr txBox="1"/>
            <p:nvPr/>
          </p:nvSpPr>
          <p:spPr>
            <a:xfrm>
              <a:off x="1058884" y="764704"/>
              <a:ext cx="809837" cy="830997"/>
            </a:xfrm>
            <a:prstGeom prst="rect">
              <a:avLst/>
            </a:prstGeom>
            <a:noFill/>
          </p:spPr>
          <p:txBody>
            <a:bodyPr wrap="none" rtlCol="0">
              <a:spAutoFit/>
            </a:bodyPr>
            <a:lstStyle/>
            <a:p>
              <a:r>
                <a:rPr lang="cs-CZ" sz="4800" b="1" dirty="0" smtClean="0">
                  <a:solidFill>
                    <a:srgbClr val="FF0000"/>
                  </a:solidFill>
                </a:rPr>
                <a:t>20</a:t>
              </a:r>
              <a:endParaRPr lang="cs-CZ" sz="4800" b="1" dirty="0">
                <a:solidFill>
                  <a:srgbClr val="FF0000"/>
                </a:solidFill>
              </a:endParaRPr>
            </a:p>
          </p:txBody>
        </p:sp>
      </p:grpSp>
      <p:grpSp>
        <p:nvGrpSpPr>
          <p:cNvPr id="60" name="Skupina 59"/>
          <p:cNvGrpSpPr/>
          <p:nvPr/>
        </p:nvGrpSpPr>
        <p:grpSpPr>
          <a:xfrm>
            <a:off x="312676" y="2348880"/>
            <a:ext cx="2376264" cy="933969"/>
            <a:chOff x="312676" y="2348880"/>
            <a:chExt cx="2376264" cy="933969"/>
          </a:xfrm>
        </p:grpSpPr>
        <p:grpSp>
          <p:nvGrpSpPr>
            <p:cNvPr id="23" name="Skupina 22"/>
            <p:cNvGrpSpPr/>
            <p:nvPr/>
          </p:nvGrpSpPr>
          <p:grpSpPr>
            <a:xfrm>
              <a:off x="312676" y="2348880"/>
              <a:ext cx="2376264" cy="792088"/>
              <a:chOff x="251520" y="260648"/>
              <a:chExt cx="2376264" cy="792088"/>
            </a:xfrm>
          </p:grpSpPr>
          <p:sp>
            <p:nvSpPr>
              <p:cNvPr id="24" name="Obdélník 23"/>
              <p:cNvSpPr/>
              <p:nvPr/>
            </p:nvSpPr>
            <p:spPr>
              <a:xfrm>
                <a:off x="251520" y="260648"/>
                <a:ext cx="2376264" cy="79208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25" name="Přímá spojnice 24"/>
              <p:cNvCxnSpPr/>
              <p:nvPr/>
            </p:nvCxnSpPr>
            <p:spPr>
              <a:xfrm>
                <a:off x="1043608" y="260648"/>
                <a:ext cx="0" cy="792088"/>
              </a:xfrm>
              <a:prstGeom prst="line">
                <a:avLst/>
              </a:prstGeom>
            </p:spPr>
            <p:style>
              <a:lnRef idx="2">
                <a:schemeClr val="dk1"/>
              </a:lnRef>
              <a:fillRef idx="0">
                <a:schemeClr val="dk1"/>
              </a:fillRef>
              <a:effectRef idx="1">
                <a:schemeClr val="dk1"/>
              </a:effectRef>
              <a:fontRef idx="minor">
                <a:schemeClr val="tx1"/>
              </a:fontRef>
            </p:style>
          </p:cxnSp>
          <p:cxnSp>
            <p:nvCxnSpPr>
              <p:cNvPr id="26" name="Přímá spojnice 25"/>
              <p:cNvCxnSpPr/>
              <p:nvPr/>
            </p:nvCxnSpPr>
            <p:spPr>
              <a:xfrm>
                <a:off x="1835696" y="260648"/>
                <a:ext cx="0" cy="792088"/>
              </a:xfrm>
              <a:prstGeom prst="line">
                <a:avLst/>
              </a:prstGeom>
            </p:spPr>
            <p:style>
              <a:lnRef idx="2">
                <a:schemeClr val="dk1"/>
              </a:lnRef>
              <a:fillRef idx="0">
                <a:schemeClr val="dk1"/>
              </a:fillRef>
              <a:effectRef idx="1">
                <a:schemeClr val="dk1"/>
              </a:effectRef>
              <a:fontRef idx="minor">
                <a:schemeClr val="tx1"/>
              </a:fontRef>
            </p:style>
          </p:cxnSp>
        </p:grpSp>
        <p:sp>
          <p:nvSpPr>
            <p:cNvPr id="52" name="TextovéPole 51"/>
            <p:cNvSpPr txBox="1"/>
            <p:nvPr/>
          </p:nvSpPr>
          <p:spPr>
            <a:xfrm>
              <a:off x="1131378" y="2451852"/>
              <a:ext cx="809837" cy="830997"/>
            </a:xfrm>
            <a:prstGeom prst="rect">
              <a:avLst/>
            </a:prstGeom>
            <a:noFill/>
          </p:spPr>
          <p:txBody>
            <a:bodyPr wrap="none" rtlCol="0">
              <a:spAutoFit/>
            </a:bodyPr>
            <a:lstStyle/>
            <a:p>
              <a:r>
                <a:rPr lang="cs-CZ" sz="4800" b="1" dirty="0" smtClean="0">
                  <a:solidFill>
                    <a:srgbClr val="FF0000"/>
                  </a:solidFill>
                </a:rPr>
                <a:t>30</a:t>
              </a:r>
              <a:endParaRPr lang="cs-CZ" sz="4800" b="1" dirty="0">
                <a:solidFill>
                  <a:srgbClr val="FF0000"/>
                </a:solidFill>
              </a:endParaRPr>
            </a:p>
          </p:txBody>
        </p:sp>
      </p:grpSp>
      <p:grpSp>
        <p:nvGrpSpPr>
          <p:cNvPr id="61" name="Skupina 60"/>
          <p:cNvGrpSpPr/>
          <p:nvPr/>
        </p:nvGrpSpPr>
        <p:grpSpPr>
          <a:xfrm>
            <a:off x="297378" y="4041068"/>
            <a:ext cx="2376264" cy="941653"/>
            <a:chOff x="297378" y="4041068"/>
            <a:chExt cx="2376264" cy="941653"/>
          </a:xfrm>
        </p:grpSpPr>
        <p:grpSp>
          <p:nvGrpSpPr>
            <p:cNvPr id="27" name="Skupina 26"/>
            <p:cNvGrpSpPr/>
            <p:nvPr/>
          </p:nvGrpSpPr>
          <p:grpSpPr>
            <a:xfrm>
              <a:off x="297378" y="4041068"/>
              <a:ext cx="2376264" cy="792088"/>
              <a:chOff x="251520" y="260648"/>
              <a:chExt cx="2376264" cy="792088"/>
            </a:xfrm>
          </p:grpSpPr>
          <p:sp>
            <p:nvSpPr>
              <p:cNvPr id="28" name="Obdélník 27"/>
              <p:cNvSpPr/>
              <p:nvPr/>
            </p:nvSpPr>
            <p:spPr>
              <a:xfrm>
                <a:off x="251520" y="260648"/>
                <a:ext cx="2376264" cy="79208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29" name="Přímá spojnice 28"/>
              <p:cNvCxnSpPr/>
              <p:nvPr/>
            </p:nvCxnSpPr>
            <p:spPr>
              <a:xfrm>
                <a:off x="1043608" y="260648"/>
                <a:ext cx="0" cy="792088"/>
              </a:xfrm>
              <a:prstGeom prst="line">
                <a:avLst/>
              </a:prstGeom>
            </p:spPr>
            <p:style>
              <a:lnRef idx="2">
                <a:schemeClr val="dk1"/>
              </a:lnRef>
              <a:fillRef idx="0">
                <a:schemeClr val="dk1"/>
              </a:fillRef>
              <a:effectRef idx="1">
                <a:schemeClr val="dk1"/>
              </a:effectRef>
              <a:fontRef idx="minor">
                <a:schemeClr val="tx1"/>
              </a:fontRef>
            </p:style>
          </p:cxnSp>
          <p:cxnSp>
            <p:nvCxnSpPr>
              <p:cNvPr id="30" name="Přímá spojnice 29"/>
              <p:cNvCxnSpPr/>
              <p:nvPr/>
            </p:nvCxnSpPr>
            <p:spPr>
              <a:xfrm>
                <a:off x="1835696" y="260648"/>
                <a:ext cx="0" cy="792088"/>
              </a:xfrm>
              <a:prstGeom prst="line">
                <a:avLst/>
              </a:prstGeom>
            </p:spPr>
            <p:style>
              <a:lnRef idx="2">
                <a:schemeClr val="dk1"/>
              </a:lnRef>
              <a:fillRef idx="0">
                <a:schemeClr val="dk1"/>
              </a:fillRef>
              <a:effectRef idx="1">
                <a:schemeClr val="dk1"/>
              </a:effectRef>
              <a:fontRef idx="minor">
                <a:schemeClr val="tx1"/>
              </a:fontRef>
            </p:style>
          </p:cxnSp>
        </p:grpSp>
        <p:sp>
          <p:nvSpPr>
            <p:cNvPr id="53" name="TextovéPole 52"/>
            <p:cNvSpPr txBox="1"/>
            <p:nvPr/>
          </p:nvSpPr>
          <p:spPr>
            <a:xfrm>
              <a:off x="1131378" y="4151724"/>
              <a:ext cx="809837" cy="830997"/>
            </a:xfrm>
            <a:prstGeom prst="rect">
              <a:avLst/>
            </a:prstGeom>
            <a:noFill/>
          </p:spPr>
          <p:txBody>
            <a:bodyPr wrap="none" rtlCol="0">
              <a:spAutoFit/>
            </a:bodyPr>
            <a:lstStyle/>
            <a:p>
              <a:r>
                <a:rPr lang="cs-CZ" sz="4800" b="1" dirty="0" smtClean="0">
                  <a:solidFill>
                    <a:srgbClr val="FF0000"/>
                  </a:solidFill>
                </a:rPr>
                <a:t>60</a:t>
              </a:r>
              <a:endParaRPr lang="cs-CZ" sz="4800" b="1" dirty="0">
                <a:solidFill>
                  <a:srgbClr val="FF0000"/>
                </a:solidFill>
              </a:endParaRPr>
            </a:p>
          </p:txBody>
        </p:sp>
      </p:grpSp>
      <p:grpSp>
        <p:nvGrpSpPr>
          <p:cNvPr id="62" name="Skupina 61"/>
          <p:cNvGrpSpPr/>
          <p:nvPr/>
        </p:nvGrpSpPr>
        <p:grpSpPr>
          <a:xfrm>
            <a:off x="312676" y="5733256"/>
            <a:ext cx="2376264" cy="926444"/>
            <a:chOff x="312676" y="5733256"/>
            <a:chExt cx="2376264" cy="926444"/>
          </a:xfrm>
        </p:grpSpPr>
        <p:grpSp>
          <p:nvGrpSpPr>
            <p:cNvPr id="31" name="Skupina 30"/>
            <p:cNvGrpSpPr/>
            <p:nvPr/>
          </p:nvGrpSpPr>
          <p:grpSpPr>
            <a:xfrm>
              <a:off x="312676" y="5733256"/>
              <a:ext cx="2376264" cy="792088"/>
              <a:chOff x="251520" y="260648"/>
              <a:chExt cx="2376264" cy="792088"/>
            </a:xfrm>
          </p:grpSpPr>
          <p:sp>
            <p:nvSpPr>
              <p:cNvPr id="32" name="Obdélník 31"/>
              <p:cNvSpPr/>
              <p:nvPr/>
            </p:nvSpPr>
            <p:spPr>
              <a:xfrm>
                <a:off x="251520" y="260648"/>
                <a:ext cx="2376264" cy="79208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33" name="Přímá spojnice 32"/>
              <p:cNvCxnSpPr/>
              <p:nvPr/>
            </p:nvCxnSpPr>
            <p:spPr>
              <a:xfrm>
                <a:off x="1043608" y="260648"/>
                <a:ext cx="0" cy="792088"/>
              </a:xfrm>
              <a:prstGeom prst="line">
                <a:avLst/>
              </a:prstGeom>
            </p:spPr>
            <p:style>
              <a:lnRef idx="2">
                <a:schemeClr val="dk1"/>
              </a:lnRef>
              <a:fillRef idx="0">
                <a:schemeClr val="dk1"/>
              </a:fillRef>
              <a:effectRef idx="1">
                <a:schemeClr val="dk1"/>
              </a:effectRef>
              <a:fontRef idx="minor">
                <a:schemeClr val="tx1"/>
              </a:fontRef>
            </p:style>
          </p:cxnSp>
          <p:cxnSp>
            <p:nvCxnSpPr>
              <p:cNvPr id="34" name="Přímá spojnice 33"/>
              <p:cNvCxnSpPr/>
              <p:nvPr/>
            </p:nvCxnSpPr>
            <p:spPr>
              <a:xfrm>
                <a:off x="1835696" y="260648"/>
                <a:ext cx="0" cy="792088"/>
              </a:xfrm>
              <a:prstGeom prst="line">
                <a:avLst/>
              </a:prstGeom>
            </p:spPr>
            <p:style>
              <a:lnRef idx="2">
                <a:schemeClr val="dk1"/>
              </a:lnRef>
              <a:fillRef idx="0">
                <a:schemeClr val="dk1"/>
              </a:fillRef>
              <a:effectRef idx="1">
                <a:schemeClr val="dk1"/>
              </a:effectRef>
              <a:fontRef idx="minor">
                <a:schemeClr val="tx1"/>
              </a:fontRef>
            </p:style>
          </p:cxnSp>
        </p:grpSp>
        <p:sp>
          <p:nvSpPr>
            <p:cNvPr id="54" name="TextovéPole 53"/>
            <p:cNvSpPr txBox="1"/>
            <p:nvPr/>
          </p:nvSpPr>
          <p:spPr>
            <a:xfrm>
              <a:off x="1137306" y="5828703"/>
              <a:ext cx="809837" cy="830997"/>
            </a:xfrm>
            <a:prstGeom prst="rect">
              <a:avLst/>
            </a:prstGeom>
            <a:noFill/>
          </p:spPr>
          <p:txBody>
            <a:bodyPr wrap="none" rtlCol="0">
              <a:spAutoFit/>
            </a:bodyPr>
            <a:lstStyle/>
            <a:p>
              <a:r>
                <a:rPr lang="cs-CZ" sz="4800" b="1" dirty="0" smtClean="0">
                  <a:solidFill>
                    <a:srgbClr val="FF0000"/>
                  </a:solidFill>
                </a:rPr>
                <a:t>90</a:t>
              </a:r>
              <a:endParaRPr lang="cs-CZ" sz="4800" b="1" dirty="0">
                <a:solidFill>
                  <a:srgbClr val="FF0000"/>
                </a:solidFill>
              </a:endParaRPr>
            </a:p>
          </p:txBody>
        </p:sp>
      </p:grpSp>
      <p:grpSp>
        <p:nvGrpSpPr>
          <p:cNvPr id="63" name="Skupina 62"/>
          <p:cNvGrpSpPr/>
          <p:nvPr/>
        </p:nvGrpSpPr>
        <p:grpSpPr>
          <a:xfrm>
            <a:off x="4644008" y="569631"/>
            <a:ext cx="2376264" cy="917787"/>
            <a:chOff x="4644008" y="569631"/>
            <a:chExt cx="2376264" cy="917787"/>
          </a:xfrm>
        </p:grpSpPr>
        <p:grpSp>
          <p:nvGrpSpPr>
            <p:cNvPr id="47" name="Skupina 46"/>
            <p:cNvGrpSpPr/>
            <p:nvPr/>
          </p:nvGrpSpPr>
          <p:grpSpPr>
            <a:xfrm>
              <a:off x="4644008" y="569631"/>
              <a:ext cx="2376264" cy="792088"/>
              <a:chOff x="251520" y="260648"/>
              <a:chExt cx="2376264" cy="792088"/>
            </a:xfrm>
          </p:grpSpPr>
          <p:sp>
            <p:nvSpPr>
              <p:cNvPr id="48" name="Obdélník 47"/>
              <p:cNvSpPr/>
              <p:nvPr/>
            </p:nvSpPr>
            <p:spPr>
              <a:xfrm>
                <a:off x="251520" y="260648"/>
                <a:ext cx="2376264" cy="79208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49" name="Přímá spojnice 48"/>
              <p:cNvCxnSpPr/>
              <p:nvPr/>
            </p:nvCxnSpPr>
            <p:spPr>
              <a:xfrm>
                <a:off x="1043608" y="260648"/>
                <a:ext cx="0" cy="792088"/>
              </a:xfrm>
              <a:prstGeom prst="line">
                <a:avLst/>
              </a:prstGeom>
            </p:spPr>
            <p:style>
              <a:lnRef idx="2">
                <a:schemeClr val="dk1"/>
              </a:lnRef>
              <a:fillRef idx="0">
                <a:schemeClr val="dk1"/>
              </a:fillRef>
              <a:effectRef idx="1">
                <a:schemeClr val="dk1"/>
              </a:effectRef>
              <a:fontRef idx="minor">
                <a:schemeClr val="tx1"/>
              </a:fontRef>
            </p:style>
          </p:cxnSp>
          <p:cxnSp>
            <p:nvCxnSpPr>
              <p:cNvPr id="50" name="Přímá spojnice 49"/>
              <p:cNvCxnSpPr/>
              <p:nvPr/>
            </p:nvCxnSpPr>
            <p:spPr>
              <a:xfrm>
                <a:off x="1835696" y="260648"/>
                <a:ext cx="0" cy="792088"/>
              </a:xfrm>
              <a:prstGeom prst="line">
                <a:avLst/>
              </a:prstGeom>
            </p:spPr>
            <p:style>
              <a:lnRef idx="2">
                <a:schemeClr val="dk1"/>
              </a:lnRef>
              <a:fillRef idx="0">
                <a:schemeClr val="dk1"/>
              </a:fillRef>
              <a:effectRef idx="1">
                <a:schemeClr val="dk1"/>
              </a:effectRef>
              <a:fontRef idx="minor">
                <a:schemeClr val="tx1"/>
              </a:fontRef>
            </p:style>
          </p:cxnSp>
        </p:grpSp>
        <p:sp>
          <p:nvSpPr>
            <p:cNvPr id="55" name="TextovéPole 54"/>
            <p:cNvSpPr txBox="1"/>
            <p:nvPr/>
          </p:nvSpPr>
          <p:spPr>
            <a:xfrm>
              <a:off x="5468145" y="656421"/>
              <a:ext cx="809837" cy="830997"/>
            </a:xfrm>
            <a:prstGeom prst="rect">
              <a:avLst/>
            </a:prstGeom>
            <a:noFill/>
          </p:spPr>
          <p:txBody>
            <a:bodyPr wrap="none" rtlCol="0">
              <a:spAutoFit/>
            </a:bodyPr>
            <a:lstStyle/>
            <a:p>
              <a:r>
                <a:rPr lang="cs-CZ" sz="4800" b="1" dirty="0" smtClean="0">
                  <a:solidFill>
                    <a:srgbClr val="0070C0"/>
                  </a:solidFill>
                </a:rPr>
                <a:t>60</a:t>
              </a:r>
              <a:endParaRPr lang="cs-CZ" sz="4800" b="1" dirty="0">
                <a:solidFill>
                  <a:srgbClr val="0070C0"/>
                </a:solidFill>
              </a:endParaRPr>
            </a:p>
          </p:txBody>
        </p:sp>
      </p:grpSp>
      <p:grpSp>
        <p:nvGrpSpPr>
          <p:cNvPr id="64" name="Skupina 63"/>
          <p:cNvGrpSpPr/>
          <p:nvPr/>
        </p:nvGrpSpPr>
        <p:grpSpPr>
          <a:xfrm>
            <a:off x="4664716" y="2204864"/>
            <a:ext cx="2376264" cy="893701"/>
            <a:chOff x="4664716" y="2204864"/>
            <a:chExt cx="2376264" cy="893701"/>
          </a:xfrm>
        </p:grpSpPr>
        <p:grpSp>
          <p:nvGrpSpPr>
            <p:cNvPr id="43" name="Skupina 42"/>
            <p:cNvGrpSpPr/>
            <p:nvPr/>
          </p:nvGrpSpPr>
          <p:grpSpPr>
            <a:xfrm>
              <a:off x="4664716" y="2204864"/>
              <a:ext cx="2376264" cy="792088"/>
              <a:chOff x="251520" y="260648"/>
              <a:chExt cx="2376264" cy="792088"/>
            </a:xfrm>
          </p:grpSpPr>
          <p:sp>
            <p:nvSpPr>
              <p:cNvPr id="44" name="Obdélník 43"/>
              <p:cNvSpPr/>
              <p:nvPr/>
            </p:nvSpPr>
            <p:spPr>
              <a:xfrm>
                <a:off x="251520" y="260648"/>
                <a:ext cx="2376264" cy="79208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45" name="Přímá spojnice 44"/>
              <p:cNvCxnSpPr/>
              <p:nvPr/>
            </p:nvCxnSpPr>
            <p:spPr>
              <a:xfrm>
                <a:off x="1043608" y="260648"/>
                <a:ext cx="0" cy="792088"/>
              </a:xfrm>
              <a:prstGeom prst="line">
                <a:avLst/>
              </a:prstGeom>
            </p:spPr>
            <p:style>
              <a:lnRef idx="2">
                <a:schemeClr val="dk1"/>
              </a:lnRef>
              <a:fillRef idx="0">
                <a:schemeClr val="dk1"/>
              </a:fillRef>
              <a:effectRef idx="1">
                <a:schemeClr val="dk1"/>
              </a:effectRef>
              <a:fontRef idx="minor">
                <a:schemeClr val="tx1"/>
              </a:fontRef>
            </p:style>
          </p:cxnSp>
          <p:cxnSp>
            <p:nvCxnSpPr>
              <p:cNvPr id="46" name="Přímá spojnice 45"/>
              <p:cNvCxnSpPr/>
              <p:nvPr/>
            </p:nvCxnSpPr>
            <p:spPr>
              <a:xfrm>
                <a:off x="1835696" y="260648"/>
                <a:ext cx="0" cy="792088"/>
              </a:xfrm>
              <a:prstGeom prst="line">
                <a:avLst/>
              </a:prstGeom>
            </p:spPr>
            <p:style>
              <a:lnRef idx="2">
                <a:schemeClr val="dk1"/>
              </a:lnRef>
              <a:fillRef idx="0">
                <a:schemeClr val="dk1"/>
              </a:fillRef>
              <a:effectRef idx="1">
                <a:schemeClr val="dk1"/>
              </a:effectRef>
              <a:fontRef idx="minor">
                <a:schemeClr val="tx1"/>
              </a:fontRef>
            </p:style>
          </p:cxnSp>
        </p:grpSp>
        <p:sp>
          <p:nvSpPr>
            <p:cNvPr id="56" name="TextovéPole 55"/>
            <p:cNvSpPr txBox="1"/>
            <p:nvPr/>
          </p:nvSpPr>
          <p:spPr>
            <a:xfrm>
              <a:off x="5502666" y="2267568"/>
              <a:ext cx="809837" cy="830997"/>
            </a:xfrm>
            <a:prstGeom prst="rect">
              <a:avLst/>
            </a:prstGeom>
            <a:noFill/>
          </p:spPr>
          <p:txBody>
            <a:bodyPr wrap="none" rtlCol="0">
              <a:spAutoFit/>
            </a:bodyPr>
            <a:lstStyle/>
            <a:p>
              <a:r>
                <a:rPr lang="cs-CZ" sz="4800" b="1" dirty="0" smtClean="0">
                  <a:solidFill>
                    <a:srgbClr val="0070C0"/>
                  </a:solidFill>
                </a:rPr>
                <a:t>90</a:t>
              </a:r>
              <a:endParaRPr lang="cs-CZ" sz="4800" b="1" dirty="0">
                <a:solidFill>
                  <a:srgbClr val="0070C0"/>
                </a:solidFill>
              </a:endParaRPr>
            </a:p>
          </p:txBody>
        </p:sp>
      </p:grpSp>
      <p:grpSp>
        <p:nvGrpSpPr>
          <p:cNvPr id="65" name="Skupina 64"/>
          <p:cNvGrpSpPr/>
          <p:nvPr/>
        </p:nvGrpSpPr>
        <p:grpSpPr>
          <a:xfrm>
            <a:off x="4693806" y="3933056"/>
            <a:ext cx="2376264" cy="919554"/>
            <a:chOff x="4693806" y="3933056"/>
            <a:chExt cx="2376264" cy="919554"/>
          </a:xfrm>
        </p:grpSpPr>
        <p:grpSp>
          <p:nvGrpSpPr>
            <p:cNvPr id="39" name="Skupina 38"/>
            <p:cNvGrpSpPr/>
            <p:nvPr/>
          </p:nvGrpSpPr>
          <p:grpSpPr>
            <a:xfrm>
              <a:off x="4693806" y="3933056"/>
              <a:ext cx="2376264" cy="792088"/>
              <a:chOff x="251520" y="260648"/>
              <a:chExt cx="2376264" cy="792088"/>
            </a:xfrm>
          </p:grpSpPr>
          <p:sp>
            <p:nvSpPr>
              <p:cNvPr id="40" name="Obdélník 39"/>
              <p:cNvSpPr/>
              <p:nvPr/>
            </p:nvSpPr>
            <p:spPr>
              <a:xfrm>
                <a:off x="251520" y="260648"/>
                <a:ext cx="2376264" cy="79208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41" name="Přímá spojnice 40"/>
              <p:cNvCxnSpPr/>
              <p:nvPr/>
            </p:nvCxnSpPr>
            <p:spPr>
              <a:xfrm>
                <a:off x="1043608" y="260648"/>
                <a:ext cx="0" cy="792088"/>
              </a:xfrm>
              <a:prstGeom prst="line">
                <a:avLst/>
              </a:prstGeom>
            </p:spPr>
            <p:style>
              <a:lnRef idx="2">
                <a:schemeClr val="dk1"/>
              </a:lnRef>
              <a:fillRef idx="0">
                <a:schemeClr val="dk1"/>
              </a:fillRef>
              <a:effectRef idx="1">
                <a:schemeClr val="dk1"/>
              </a:effectRef>
              <a:fontRef idx="minor">
                <a:schemeClr val="tx1"/>
              </a:fontRef>
            </p:style>
          </p:cxnSp>
          <p:cxnSp>
            <p:nvCxnSpPr>
              <p:cNvPr id="42" name="Přímá spojnice 41"/>
              <p:cNvCxnSpPr/>
              <p:nvPr/>
            </p:nvCxnSpPr>
            <p:spPr>
              <a:xfrm>
                <a:off x="1835696" y="260648"/>
                <a:ext cx="0" cy="792088"/>
              </a:xfrm>
              <a:prstGeom prst="line">
                <a:avLst/>
              </a:prstGeom>
            </p:spPr>
            <p:style>
              <a:lnRef idx="2">
                <a:schemeClr val="dk1"/>
              </a:lnRef>
              <a:fillRef idx="0">
                <a:schemeClr val="dk1"/>
              </a:fillRef>
              <a:effectRef idx="1">
                <a:schemeClr val="dk1"/>
              </a:effectRef>
              <a:fontRef idx="minor">
                <a:schemeClr val="tx1"/>
              </a:fontRef>
            </p:style>
          </p:cxnSp>
        </p:grpSp>
        <p:sp>
          <p:nvSpPr>
            <p:cNvPr id="57" name="TextovéPole 56"/>
            <p:cNvSpPr txBox="1"/>
            <p:nvPr/>
          </p:nvSpPr>
          <p:spPr>
            <a:xfrm>
              <a:off x="5485914" y="4021613"/>
              <a:ext cx="809837" cy="830997"/>
            </a:xfrm>
            <a:prstGeom prst="rect">
              <a:avLst/>
            </a:prstGeom>
            <a:noFill/>
          </p:spPr>
          <p:txBody>
            <a:bodyPr wrap="none" rtlCol="0">
              <a:spAutoFit/>
            </a:bodyPr>
            <a:lstStyle/>
            <a:p>
              <a:r>
                <a:rPr lang="cs-CZ" sz="4800" b="1" dirty="0" smtClean="0">
                  <a:solidFill>
                    <a:srgbClr val="0070C0"/>
                  </a:solidFill>
                </a:rPr>
                <a:t>40</a:t>
              </a:r>
              <a:endParaRPr lang="cs-CZ" sz="4800" b="1" dirty="0">
                <a:solidFill>
                  <a:srgbClr val="0070C0"/>
                </a:solidFill>
              </a:endParaRPr>
            </a:p>
          </p:txBody>
        </p:sp>
      </p:grpSp>
      <p:grpSp>
        <p:nvGrpSpPr>
          <p:cNvPr id="66" name="Skupina 65"/>
          <p:cNvGrpSpPr/>
          <p:nvPr/>
        </p:nvGrpSpPr>
        <p:grpSpPr>
          <a:xfrm>
            <a:off x="4860032" y="5733256"/>
            <a:ext cx="2376264" cy="926443"/>
            <a:chOff x="4860032" y="5733256"/>
            <a:chExt cx="2376264" cy="926443"/>
          </a:xfrm>
        </p:grpSpPr>
        <p:grpSp>
          <p:nvGrpSpPr>
            <p:cNvPr id="35" name="Skupina 34"/>
            <p:cNvGrpSpPr/>
            <p:nvPr/>
          </p:nvGrpSpPr>
          <p:grpSpPr>
            <a:xfrm>
              <a:off x="4860032" y="5733256"/>
              <a:ext cx="2376264" cy="792088"/>
              <a:chOff x="251520" y="260648"/>
              <a:chExt cx="2376264" cy="792088"/>
            </a:xfrm>
          </p:grpSpPr>
          <p:sp>
            <p:nvSpPr>
              <p:cNvPr id="36" name="Obdélník 35"/>
              <p:cNvSpPr/>
              <p:nvPr/>
            </p:nvSpPr>
            <p:spPr>
              <a:xfrm>
                <a:off x="251520" y="260648"/>
                <a:ext cx="2376264" cy="79208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37" name="Přímá spojnice 36"/>
              <p:cNvCxnSpPr/>
              <p:nvPr/>
            </p:nvCxnSpPr>
            <p:spPr>
              <a:xfrm>
                <a:off x="1043608" y="260648"/>
                <a:ext cx="0" cy="792088"/>
              </a:xfrm>
              <a:prstGeom prst="line">
                <a:avLst/>
              </a:prstGeom>
            </p:spPr>
            <p:style>
              <a:lnRef idx="2">
                <a:schemeClr val="dk1"/>
              </a:lnRef>
              <a:fillRef idx="0">
                <a:schemeClr val="dk1"/>
              </a:fillRef>
              <a:effectRef idx="1">
                <a:schemeClr val="dk1"/>
              </a:effectRef>
              <a:fontRef idx="minor">
                <a:schemeClr val="tx1"/>
              </a:fontRef>
            </p:style>
          </p:cxnSp>
          <p:cxnSp>
            <p:nvCxnSpPr>
              <p:cNvPr id="38" name="Přímá spojnice 37"/>
              <p:cNvCxnSpPr/>
              <p:nvPr/>
            </p:nvCxnSpPr>
            <p:spPr>
              <a:xfrm>
                <a:off x="1835696" y="260648"/>
                <a:ext cx="0" cy="792088"/>
              </a:xfrm>
              <a:prstGeom prst="line">
                <a:avLst/>
              </a:prstGeom>
            </p:spPr>
            <p:style>
              <a:lnRef idx="2">
                <a:schemeClr val="dk1"/>
              </a:lnRef>
              <a:fillRef idx="0">
                <a:schemeClr val="dk1"/>
              </a:fillRef>
              <a:effectRef idx="1">
                <a:schemeClr val="dk1"/>
              </a:effectRef>
              <a:fontRef idx="minor">
                <a:schemeClr val="tx1"/>
              </a:fontRef>
            </p:style>
          </p:cxnSp>
        </p:grpSp>
        <p:sp>
          <p:nvSpPr>
            <p:cNvPr id="58" name="TextovéPole 57"/>
            <p:cNvSpPr txBox="1"/>
            <p:nvPr/>
          </p:nvSpPr>
          <p:spPr>
            <a:xfrm>
              <a:off x="5666650" y="5828702"/>
              <a:ext cx="809837" cy="830997"/>
            </a:xfrm>
            <a:prstGeom prst="rect">
              <a:avLst/>
            </a:prstGeom>
            <a:noFill/>
          </p:spPr>
          <p:txBody>
            <a:bodyPr wrap="none" rtlCol="0">
              <a:spAutoFit/>
            </a:bodyPr>
            <a:lstStyle/>
            <a:p>
              <a:r>
                <a:rPr lang="cs-CZ" sz="4800" b="1" dirty="0" smtClean="0">
                  <a:solidFill>
                    <a:srgbClr val="0070C0"/>
                  </a:solidFill>
                </a:rPr>
                <a:t>10</a:t>
              </a:r>
              <a:endParaRPr lang="cs-CZ" sz="4800" b="1" dirty="0">
                <a:solidFill>
                  <a:srgbClr val="0070C0"/>
                </a:solidFill>
              </a:endParaRPr>
            </a:p>
          </p:txBody>
        </p:sp>
      </p:grpSp>
      <p:sp>
        <p:nvSpPr>
          <p:cNvPr id="67" name="TextovéPole 66"/>
          <p:cNvSpPr txBox="1"/>
          <p:nvPr/>
        </p:nvSpPr>
        <p:spPr>
          <a:xfrm>
            <a:off x="3564869" y="6129300"/>
            <a:ext cx="704039" cy="707886"/>
          </a:xfrm>
          <a:prstGeom prst="rect">
            <a:avLst/>
          </a:prstGeom>
          <a:noFill/>
        </p:spPr>
        <p:txBody>
          <a:bodyPr wrap="none" rtlCol="0">
            <a:spAutoFit/>
          </a:bodyPr>
          <a:lstStyle/>
          <a:p>
            <a:r>
              <a:rPr lang="cs-CZ" sz="4000" b="1" dirty="0" smtClean="0"/>
              <a:t>10</a:t>
            </a:r>
            <a:endParaRPr lang="cs-CZ" sz="4000" b="1" dirty="0"/>
          </a:p>
        </p:txBody>
      </p:sp>
      <p:sp>
        <p:nvSpPr>
          <p:cNvPr id="68" name="TextovéPole 67"/>
          <p:cNvSpPr txBox="1"/>
          <p:nvPr/>
        </p:nvSpPr>
        <p:spPr>
          <a:xfrm>
            <a:off x="3568287" y="4355711"/>
            <a:ext cx="704039" cy="707886"/>
          </a:xfrm>
          <a:prstGeom prst="rect">
            <a:avLst/>
          </a:prstGeom>
          <a:noFill/>
        </p:spPr>
        <p:txBody>
          <a:bodyPr wrap="none" rtlCol="0">
            <a:spAutoFit/>
          </a:bodyPr>
          <a:lstStyle/>
          <a:p>
            <a:r>
              <a:rPr lang="cs-CZ" sz="4000" b="1" dirty="0" smtClean="0"/>
              <a:t>30</a:t>
            </a:r>
            <a:endParaRPr lang="cs-CZ" sz="4000" b="1" dirty="0"/>
          </a:p>
        </p:txBody>
      </p:sp>
      <p:sp>
        <p:nvSpPr>
          <p:cNvPr id="69" name="TextovéPole 68"/>
          <p:cNvSpPr txBox="1"/>
          <p:nvPr/>
        </p:nvSpPr>
        <p:spPr>
          <a:xfrm>
            <a:off x="3566578" y="5228179"/>
            <a:ext cx="704039" cy="707886"/>
          </a:xfrm>
          <a:prstGeom prst="rect">
            <a:avLst/>
          </a:prstGeom>
          <a:noFill/>
        </p:spPr>
        <p:txBody>
          <a:bodyPr wrap="none" rtlCol="0">
            <a:spAutoFit/>
          </a:bodyPr>
          <a:lstStyle/>
          <a:p>
            <a:r>
              <a:rPr lang="cs-CZ" sz="4000" b="1" dirty="0" smtClean="0"/>
              <a:t>20</a:t>
            </a:r>
            <a:endParaRPr lang="cs-CZ" sz="4000" b="1" dirty="0"/>
          </a:p>
        </p:txBody>
      </p:sp>
      <p:sp>
        <p:nvSpPr>
          <p:cNvPr id="70" name="TextovéPole 69"/>
          <p:cNvSpPr txBox="1"/>
          <p:nvPr/>
        </p:nvSpPr>
        <p:spPr>
          <a:xfrm>
            <a:off x="3515653" y="215688"/>
            <a:ext cx="704039" cy="707886"/>
          </a:xfrm>
          <a:prstGeom prst="rect">
            <a:avLst/>
          </a:prstGeom>
          <a:noFill/>
        </p:spPr>
        <p:txBody>
          <a:bodyPr wrap="none" rtlCol="0">
            <a:spAutoFit/>
          </a:bodyPr>
          <a:lstStyle/>
          <a:p>
            <a:r>
              <a:rPr lang="cs-CZ" sz="4000" b="1" dirty="0" smtClean="0"/>
              <a:t>40</a:t>
            </a:r>
            <a:endParaRPr lang="cs-CZ" sz="4000" b="1" dirty="0"/>
          </a:p>
        </p:txBody>
      </p:sp>
      <p:sp>
        <p:nvSpPr>
          <p:cNvPr id="71" name="TextovéPole 70"/>
          <p:cNvSpPr txBox="1"/>
          <p:nvPr/>
        </p:nvSpPr>
        <p:spPr>
          <a:xfrm>
            <a:off x="3515653" y="3579113"/>
            <a:ext cx="704039" cy="707886"/>
          </a:xfrm>
          <a:prstGeom prst="rect">
            <a:avLst/>
          </a:prstGeom>
          <a:noFill/>
        </p:spPr>
        <p:txBody>
          <a:bodyPr wrap="none" rtlCol="0">
            <a:spAutoFit/>
          </a:bodyPr>
          <a:lstStyle/>
          <a:p>
            <a:r>
              <a:rPr lang="cs-CZ" sz="4000" b="1" dirty="0" smtClean="0"/>
              <a:t>50</a:t>
            </a:r>
            <a:endParaRPr lang="cs-CZ" sz="4000" b="1" dirty="0"/>
          </a:p>
        </p:txBody>
      </p:sp>
      <p:sp>
        <p:nvSpPr>
          <p:cNvPr id="72" name="TextovéPole 71"/>
          <p:cNvSpPr txBox="1"/>
          <p:nvPr/>
        </p:nvSpPr>
        <p:spPr>
          <a:xfrm>
            <a:off x="3503089" y="1888156"/>
            <a:ext cx="704039" cy="707886"/>
          </a:xfrm>
          <a:prstGeom prst="rect">
            <a:avLst/>
          </a:prstGeom>
          <a:noFill/>
        </p:spPr>
        <p:txBody>
          <a:bodyPr wrap="none" rtlCol="0">
            <a:spAutoFit/>
          </a:bodyPr>
          <a:lstStyle/>
          <a:p>
            <a:r>
              <a:rPr lang="cs-CZ" sz="4000" b="1" dirty="0" smtClean="0"/>
              <a:t>70</a:t>
            </a:r>
            <a:endParaRPr lang="cs-CZ" sz="4000" b="1" dirty="0"/>
          </a:p>
        </p:txBody>
      </p:sp>
      <p:sp>
        <p:nvSpPr>
          <p:cNvPr id="73" name="TextovéPole 72"/>
          <p:cNvSpPr txBox="1"/>
          <p:nvPr/>
        </p:nvSpPr>
        <p:spPr>
          <a:xfrm>
            <a:off x="3503088" y="2744924"/>
            <a:ext cx="704039" cy="707886"/>
          </a:xfrm>
          <a:prstGeom prst="rect">
            <a:avLst/>
          </a:prstGeom>
          <a:noFill/>
        </p:spPr>
        <p:txBody>
          <a:bodyPr wrap="none" rtlCol="0">
            <a:spAutoFit/>
          </a:bodyPr>
          <a:lstStyle/>
          <a:p>
            <a:r>
              <a:rPr lang="cs-CZ" sz="4000" b="1" dirty="0" smtClean="0"/>
              <a:t>80</a:t>
            </a:r>
            <a:endParaRPr lang="cs-CZ" sz="4000" b="1" dirty="0"/>
          </a:p>
        </p:txBody>
      </p:sp>
      <p:sp>
        <p:nvSpPr>
          <p:cNvPr id="74" name="TextovéPole 73"/>
          <p:cNvSpPr txBox="1"/>
          <p:nvPr/>
        </p:nvSpPr>
        <p:spPr>
          <a:xfrm>
            <a:off x="3493225" y="1046685"/>
            <a:ext cx="963725" cy="707886"/>
          </a:xfrm>
          <a:prstGeom prst="rect">
            <a:avLst/>
          </a:prstGeom>
          <a:noFill/>
        </p:spPr>
        <p:txBody>
          <a:bodyPr wrap="none" rtlCol="0">
            <a:spAutoFit/>
          </a:bodyPr>
          <a:lstStyle/>
          <a:p>
            <a:r>
              <a:rPr lang="cs-CZ" sz="4000" b="1" dirty="0" smtClean="0"/>
              <a:t>100</a:t>
            </a:r>
            <a:endParaRPr lang="cs-CZ" sz="4000" b="1" dirty="0"/>
          </a:p>
        </p:txBody>
      </p:sp>
      <p:sp>
        <p:nvSpPr>
          <p:cNvPr id="75" name="TextovéPole 74"/>
          <p:cNvSpPr txBox="1"/>
          <p:nvPr/>
        </p:nvSpPr>
        <p:spPr>
          <a:xfrm>
            <a:off x="8181989" y="959385"/>
            <a:ext cx="444352" cy="707886"/>
          </a:xfrm>
          <a:prstGeom prst="rect">
            <a:avLst/>
          </a:prstGeom>
          <a:noFill/>
        </p:spPr>
        <p:txBody>
          <a:bodyPr wrap="none" rtlCol="0">
            <a:spAutoFit/>
          </a:bodyPr>
          <a:lstStyle/>
          <a:p>
            <a:r>
              <a:rPr lang="cs-CZ" sz="4000" b="1" dirty="0" smtClean="0"/>
              <a:t>0</a:t>
            </a:r>
            <a:endParaRPr lang="cs-CZ" sz="4000" b="1" dirty="0"/>
          </a:p>
        </p:txBody>
      </p:sp>
      <p:sp>
        <p:nvSpPr>
          <p:cNvPr id="76" name="TextovéPole 75"/>
          <p:cNvSpPr txBox="1"/>
          <p:nvPr/>
        </p:nvSpPr>
        <p:spPr>
          <a:xfrm>
            <a:off x="8181989" y="2620362"/>
            <a:ext cx="704039" cy="707886"/>
          </a:xfrm>
          <a:prstGeom prst="rect">
            <a:avLst/>
          </a:prstGeom>
          <a:noFill/>
        </p:spPr>
        <p:txBody>
          <a:bodyPr wrap="none" rtlCol="0">
            <a:spAutoFit/>
          </a:bodyPr>
          <a:lstStyle/>
          <a:p>
            <a:r>
              <a:rPr lang="cs-CZ" sz="4000" b="1" dirty="0" smtClean="0"/>
              <a:t>20</a:t>
            </a:r>
            <a:endParaRPr lang="cs-CZ" sz="4000" b="1" dirty="0"/>
          </a:p>
        </p:txBody>
      </p:sp>
      <p:sp>
        <p:nvSpPr>
          <p:cNvPr id="77" name="TextovéPole 76"/>
          <p:cNvSpPr txBox="1"/>
          <p:nvPr/>
        </p:nvSpPr>
        <p:spPr>
          <a:xfrm>
            <a:off x="8252686" y="5957037"/>
            <a:ext cx="704039" cy="707886"/>
          </a:xfrm>
          <a:prstGeom prst="rect">
            <a:avLst/>
          </a:prstGeom>
          <a:noFill/>
        </p:spPr>
        <p:txBody>
          <a:bodyPr wrap="none" rtlCol="0">
            <a:spAutoFit/>
          </a:bodyPr>
          <a:lstStyle/>
          <a:p>
            <a:r>
              <a:rPr lang="cs-CZ" sz="4000" b="1" dirty="0" smtClean="0"/>
              <a:t>30</a:t>
            </a:r>
            <a:endParaRPr lang="cs-CZ" sz="4000" b="1" dirty="0"/>
          </a:p>
        </p:txBody>
      </p:sp>
      <p:sp>
        <p:nvSpPr>
          <p:cNvPr id="78" name="TextovéPole 77"/>
          <p:cNvSpPr txBox="1"/>
          <p:nvPr/>
        </p:nvSpPr>
        <p:spPr>
          <a:xfrm>
            <a:off x="8214931" y="1754571"/>
            <a:ext cx="704039" cy="707886"/>
          </a:xfrm>
          <a:prstGeom prst="rect">
            <a:avLst/>
          </a:prstGeom>
          <a:noFill/>
        </p:spPr>
        <p:txBody>
          <a:bodyPr wrap="none" rtlCol="0">
            <a:spAutoFit/>
          </a:bodyPr>
          <a:lstStyle/>
          <a:p>
            <a:r>
              <a:rPr lang="cs-CZ" sz="4000" b="1" dirty="0" smtClean="0"/>
              <a:t>50</a:t>
            </a:r>
            <a:endParaRPr lang="cs-CZ" sz="4000" b="1" dirty="0"/>
          </a:p>
        </p:txBody>
      </p:sp>
      <p:sp>
        <p:nvSpPr>
          <p:cNvPr id="79" name="TextovéPole 78"/>
          <p:cNvSpPr txBox="1"/>
          <p:nvPr/>
        </p:nvSpPr>
        <p:spPr>
          <a:xfrm>
            <a:off x="8166832" y="206518"/>
            <a:ext cx="704039" cy="707886"/>
          </a:xfrm>
          <a:prstGeom prst="rect">
            <a:avLst/>
          </a:prstGeom>
          <a:noFill/>
        </p:spPr>
        <p:txBody>
          <a:bodyPr wrap="none" rtlCol="0">
            <a:spAutoFit/>
          </a:bodyPr>
          <a:lstStyle/>
          <a:p>
            <a:r>
              <a:rPr lang="cs-CZ" sz="4000" b="1" dirty="0" smtClean="0"/>
              <a:t>80</a:t>
            </a:r>
            <a:endParaRPr lang="cs-CZ" sz="4000" b="1" dirty="0"/>
          </a:p>
        </p:txBody>
      </p:sp>
      <p:sp>
        <p:nvSpPr>
          <p:cNvPr id="80" name="TextovéPole 79"/>
          <p:cNvSpPr txBox="1"/>
          <p:nvPr/>
        </p:nvSpPr>
        <p:spPr>
          <a:xfrm>
            <a:off x="8231725" y="4348554"/>
            <a:ext cx="963725" cy="707886"/>
          </a:xfrm>
          <a:prstGeom prst="rect">
            <a:avLst/>
          </a:prstGeom>
          <a:noFill/>
        </p:spPr>
        <p:txBody>
          <a:bodyPr wrap="none" rtlCol="0">
            <a:spAutoFit/>
          </a:bodyPr>
          <a:lstStyle/>
          <a:p>
            <a:r>
              <a:rPr lang="cs-CZ" sz="4000" b="1" dirty="0" smtClean="0"/>
              <a:t>100</a:t>
            </a:r>
            <a:endParaRPr lang="cs-CZ" sz="4000" b="1" dirty="0"/>
          </a:p>
        </p:txBody>
      </p:sp>
      <p:sp>
        <p:nvSpPr>
          <p:cNvPr id="81" name="TextovéPole 80"/>
          <p:cNvSpPr txBox="1"/>
          <p:nvPr/>
        </p:nvSpPr>
        <p:spPr>
          <a:xfrm>
            <a:off x="8168958" y="3461198"/>
            <a:ext cx="704039" cy="707886"/>
          </a:xfrm>
          <a:prstGeom prst="rect">
            <a:avLst/>
          </a:prstGeom>
          <a:noFill/>
        </p:spPr>
        <p:txBody>
          <a:bodyPr wrap="none" rtlCol="0">
            <a:spAutoFit/>
          </a:bodyPr>
          <a:lstStyle/>
          <a:p>
            <a:r>
              <a:rPr lang="cs-CZ" sz="4000" b="1" dirty="0" smtClean="0"/>
              <a:t>50</a:t>
            </a:r>
            <a:endParaRPr lang="cs-CZ" sz="4000" b="1" dirty="0"/>
          </a:p>
        </p:txBody>
      </p:sp>
      <p:sp>
        <p:nvSpPr>
          <p:cNvPr id="82" name="TextovéPole 81"/>
          <p:cNvSpPr txBox="1"/>
          <p:nvPr/>
        </p:nvSpPr>
        <p:spPr>
          <a:xfrm>
            <a:off x="8245769" y="5163052"/>
            <a:ext cx="704039" cy="707886"/>
          </a:xfrm>
          <a:prstGeom prst="rect">
            <a:avLst/>
          </a:prstGeom>
          <a:noFill/>
        </p:spPr>
        <p:txBody>
          <a:bodyPr wrap="none" rtlCol="0">
            <a:spAutoFit/>
          </a:bodyPr>
          <a:lstStyle/>
          <a:p>
            <a:r>
              <a:rPr lang="cs-CZ" sz="4000" b="1" dirty="0" smtClean="0"/>
              <a:t>70</a:t>
            </a:r>
            <a:endParaRPr lang="cs-CZ" sz="4000" b="1" dirty="0"/>
          </a:p>
        </p:txBody>
      </p:sp>
    </p:spTree>
    <p:extLst>
      <p:ext uri="{BB962C8B-B14F-4D97-AF65-F5344CB8AC3E}">
        <p14:creationId xmlns:p14="http://schemas.microsoft.com/office/powerpoint/2010/main" val="191983917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70"/>
                    </p:tgtEl>
                  </p:cond>
                </p:stCondLst>
                <p:endSync evt="end" delay="0">
                  <p:rtn val="all"/>
                </p:endSync>
                <p:childTnLst>
                  <p:par>
                    <p:cTn id="3" fill="hold">
                      <p:stCondLst>
                        <p:cond delay="0"/>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3.33333E-6 -4.18228E-6 L -0.17483 0.33264 " pathEditMode="relative" rAng="0" ptsTypes="AA">
                                      <p:cBhvr>
                                        <p:cTn id="6" dur="2000" fill="hold"/>
                                        <p:tgtEl>
                                          <p:spTgt spid="70"/>
                                        </p:tgtEl>
                                        <p:attrNameLst>
                                          <p:attrName>ppt_x</p:attrName>
                                          <p:attrName>ppt_y</p:attrName>
                                        </p:attrNameLst>
                                      </p:cBhvr>
                                      <p:rCtr x="-8750" y="16632"/>
                                    </p:animMotion>
                                  </p:childTnLst>
                                </p:cTn>
                              </p:par>
                            </p:childTnLst>
                          </p:cTn>
                        </p:par>
                      </p:childTnLst>
                    </p:cTn>
                  </p:par>
                </p:childTnLst>
              </p:cTn>
              <p:nextCondLst>
                <p:cond evt="onClick" delay="0">
                  <p:tgtEl>
                    <p:spTgt spid="70"/>
                  </p:tgtEl>
                </p:cond>
              </p:nextCondLst>
            </p:seq>
            <p:seq concurrent="1" nextAc="seek">
              <p:cTn id="7" restart="whenNotActive" fill="hold" evtFilter="cancelBubble" nodeType="interactiveSeq">
                <p:stCondLst>
                  <p:cond evt="onClick" delay="0">
                    <p:tgtEl>
                      <p:spTgt spid="69"/>
                    </p:tgtEl>
                  </p:cond>
                </p:stCondLst>
                <p:endSync evt="end" delay="0">
                  <p:rtn val="all"/>
                </p:endSync>
                <p:childTnLst>
                  <p:par>
                    <p:cTn id="8" fill="hold">
                      <p:stCondLst>
                        <p:cond delay="0"/>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5.55556E-7 -1.226E-7 L -0.34635 -0.3988 " pathEditMode="relative" rAng="0" ptsTypes="AA">
                                      <p:cBhvr>
                                        <p:cTn id="11" dur="2000" fill="hold"/>
                                        <p:tgtEl>
                                          <p:spTgt spid="69"/>
                                        </p:tgtEl>
                                        <p:attrNameLst>
                                          <p:attrName>ppt_x</p:attrName>
                                          <p:attrName>ppt_y</p:attrName>
                                        </p:attrNameLst>
                                      </p:cBhvr>
                                      <p:rCtr x="-17326" y="-19940"/>
                                    </p:animMotion>
                                  </p:childTnLst>
                                </p:cTn>
                              </p:par>
                            </p:childTnLst>
                          </p:cTn>
                        </p:par>
                      </p:childTnLst>
                    </p:cTn>
                  </p:par>
                </p:childTnLst>
              </p:cTn>
              <p:nextCondLst>
                <p:cond evt="onClick" delay="0">
                  <p:tgtEl>
                    <p:spTgt spid="69"/>
                  </p:tgtEl>
                </p:cond>
              </p:nextCondLst>
            </p:seq>
            <p:seq concurrent="1" nextAc="seek">
              <p:cTn id="12" restart="whenNotActive" fill="hold" evtFilter="cancelBubble" nodeType="interactiveSeq">
                <p:stCondLst>
                  <p:cond evt="onClick" delay="0">
                    <p:tgtEl>
                      <p:spTgt spid="74"/>
                    </p:tgtEl>
                  </p:cond>
                </p:stCondLst>
                <p:endSync evt="end" delay="0">
                  <p:rtn val="all"/>
                </p:endSync>
                <p:childTnLst>
                  <p:par>
                    <p:cTn id="13" fill="hold">
                      <p:stCondLst>
                        <p:cond delay="0"/>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3.88889E-6 -4.98265E-6 L -0.1724 0.71525 " pathEditMode="relative" rAng="0" ptsTypes="AA">
                                      <p:cBhvr>
                                        <p:cTn id="16" dur="2000" fill="hold"/>
                                        <p:tgtEl>
                                          <p:spTgt spid="74"/>
                                        </p:tgtEl>
                                        <p:attrNameLst>
                                          <p:attrName>ppt_x</p:attrName>
                                          <p:attrName>ppt_y</p:attrName>
                                        </p:attrNameLst>
                                      </p:cBhvr>
                                      <p:rCtr x="-8628" y="35762"/>
                                    </p:animMotion>
                                  </p:childTnLst>
                                </p:cTn>
                              </p:par>
                            </p:childTnLst>
                          </p:cTn>
                        </p:par>
                      </p:childTnLst>
                    </p:cTn>
                  </p:par>
                </p:childTnLst>
              </p:cTn>
              <p:nextCondLst>
                <p:cond evt="onClick" delay="0">
                  <p:tgtEl>
                    <p:spTgt spid="74"/>
                  </p:tgtEl>
                </p:cond>
              </p:nextCondLst>
            </p:seq>
            <p:seq concurrent="1" nextAc="seek">
              <p:cTn id="17" restart="whenNotActive" fill="hold" evtFilter="cancelBubble" nodeType="interactiveSeq">
                <p:stCondLst>
                  <p:cond evt="onClick" delay="0">
                    <p:tgtEl>
                      <p:spTgt spid="73"/>
                    </p:tgtEl>
                  </p:cond>
                </p:stCondLst>
                <p:endSync evt="end" delay="0">
                  <p:rtn val="all"/>
                </p:endSync>
                <p:childTnLst>
                  <p:par>
                    <p:cTn id="18" fill="hold">
                      <p:stCondLst>
                        <p:cond delay="0"/>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2.22222E-6 1.7164E-6 L -0.35469 0.46773 " pathEditMode="relative" rAng="0" ptsTypes="AA">
                                      <p:cBhvr>
                                        <p:cTn id="21" dur="2000" fill="hold"/>
                                        <p:tgtEl>
                                          <p:spTgt spid="73"/>
                                        </p:tgtEl>
                                        <p:attrNameLst>
                                          <p:attrName>ppt_x</p:attrName>
                                          <p:attrName>ppt_y</p:attrName>
                                        </p:attrNameLst>
                                      </p:cBhvr>
                                      <p:rCtr x="-17743" y="23387"/>
                                    </p:animMotion>
                                  </p:childTnLst>
                                </p:cTn>
                              </p:par>
                            </p:childTnLst>
                          </p:cTn>
                        </p:par>
                      </p:childTnLst>
                    </p:cTn>
                  </p:par>
                </p:childTnLst>
              </p:cTn>
              <p:nextCondLst>
                <p:cond evt="onClick" delay="0">
                  <p:tgtEl>
                    <p:spTgt spid="73"/>
                  </p:tgtEl>
                </p:cond>
              </p:nextCondLst>
            </p:seq>
            <p:seq concurrent="1" nextAc="seek">
              <p:cTn id="22" restart="whenNotActive" fill="hold" evtFilter="cancelBubble" nodeType="interactiveSeq">
                <p:stCondLst>
                  <p:cond evt="onClick" delay="0">
                    <p:tgtEl>
                      <p:spTgt spid="72"/>
                    </p:tgtEl>
                  </p:cond>
                </p:stCondLst>
                <p:endSync evt="end" delay="0">
                  <p:rtn val="all"/>
                </p:endSync>
                <p:childTnLst>
                  <p:par>
                    <p:cTn id="23" fill="hold">
                      <p:stCondLst>
                        <p:cond delay="0"/>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2.22222E-6 4.97108E-6 L -0.18143 0.34096 " pathEditMode="relative" rAng="0" ptsTypes="AA">
                                      <p:cBhvr>
                                        <p:cTn id="26" dur="2000" fill="hold"/>
                                        <p:tgtEl>
                                          <p:spTgt spid="72"/>
                                        </p:tgtEl>
                                        <p:attrNameLst>
                                          <p:attrName>ppt_x</p:attrName>
                                          <p:attrName>ppt_y</p:attrName>
                                        </p:attrNameLst>
                                      </p:cBhvr>
                                      <p:rCtr x="-9080" y="17048"/>
                                    </p:animMotion>
                                  </p:childTnLst>
                                </p:cTn>
                              </p:par>
                            </p:childTnLst>
                          </p:cTn>
                        </p:par>
                      </p:childTnLst>
                    </p:cTn>
                  </p:par>
                </p:childTnLst>
              </p:cTn>
              <p:nextCondLst>
                <p:cond evt="onClick" delay="0">
                  <p:tgtEl>
                    <p:spTgt spid="72"/>
                  </p:tgtEl>
                </p:cond>
              </p:nextCondLst>
            </p:seq>
            <p:seq concurrent="1" nextAc="seek">
              <p:cTn id="27" restart="whenNotActive" fill="hold" evtFilter="cancelBubble" nodeType="interactiveSeq">
                <p:stCondLst>
                  <p:cond evt="onClick" delay="0">
                    <p:tgtEl>
                      <p:spTgt spid="71"/>
                    </p:tgtEl>
                  </p:cond>
                </p:stCondLst>
                <p:endSync evt="end" delay="0">
                  <p:rtn val="all"/>
                </p:endSync>
                <p:childTnLst>
                  <p:par>
                    <p:cTn id="28" fill="hold">
                      <p:stCondLst>
                        <p:cond delay="0"/>
                      </p:stCondLst>
                      <p:childTnLst>
                        <p:par>
                          <p:cTn id="29" fill="hold">
                            <p:stCondLst>
                              <p:cond delay="0"/>
                            </p:stCondLst>
                            <p:childTnLst>
                              <p:par>
                                <p:cTn id="30" presetID="42" presetClass="path" presetSubtype="0" accel="50000" decel="50000" fill="hold" grpId="0" nodeType="clickEffect">
                                  <p:stCondLst>
                                    <p:cond delay="0"/>
                                  </p:stCondLst>
                                  <p:childTnLst>
                                    <p:animMotion origin="layout" path="M 3.33333E-6 -1.72565E-6 L -0.35608 0.09461 " pathEditMode="relative" rAng="0" ptsTypes="AA">
                                      <p:cBhvr>
                                        <p:cTn id="31" dur="2000" fill="hold"/>
                                        <p:tgtEl>
                                          <p:spTgt spid="71"/>
                                        </p:tgtEl>
                                        <p:attrNameLst>
                                          <p:attrName>ppt_x</p:attrName>
                                          <p:attrName>ppt_y</p:attrName>
                                        </p:attrNameLst>
                                      </p:cBhvr>
                                      <p:rCtr x="-17812" y="4719"/>
                                    </p:animMotion>
                                  </p:childTnLst>
                                </p:cTn>
                              </p:par>
                            </p:childTnLst>
                          </p:cTn>
                        </p:par>
                      </p:childTnLst>
                    </p:cTn>
                  </p:par>
                </p:childTnLst>
              </p:cTn>
              <p:nextCondLst>
                <p:cond evt="onClick" delay="0">
                  <p:tgtEl>
                    <p:spTgt spid="71"/>
                  </p:tgtEl>
                </p:cond>
              </p:nextCondLst>
            </p:seq>
            <p:seq concurrent="1" nextAc="seek">
              <p:cTn id="32" restart="whenNotActive" fill="hold" evtFilter="cancelBubble" nodeType="interactiveSeq">
                <p:stCondLst>
                  <p:cond evt="onClick" delay="0">
                    <p:tgtEl>
                      <p:spTgt spid="68"/>
                    </p:tgtEl>
                  </p:cond>
                </p:stCondLst>
                <p:endSync evt="end" delay="0">
                  <p:rtn val="all"/>
                </p:endSync>
                <p:childTnLst>
                  <p:par>
                    <p:cTn id="33" fill="hold">
                      <p:stCondLst>
                        <p:cond delay="0"/>
                      </p:stCondLst>
                      <p:childTnLst>
                        <p:par>
                          <p:cTn id="34" fill="hold">
                            <p:stCondLst>
                              <p:cond delay="0"/>
                            </p:stCondLst>
                            <p:childTnLst>
                              <p:par>
                                <p:cTn id="35" presetID="42" presetClass="path" presetSubtype="0" accel="50000" decel="50000" fill="hold" grpId="0" nodeType="clickEffect">
                                  <p:stCondLst>
                                    <p:cond delay="0"/>
                                  </p:stCondLst>
                                  <p:childTnLst>
                                    <p:animMotion origin="layout" path="M 4.16667E-6 1.06176E-6 L -0.18056 -0.51191 " pathEditMode="relative" rAng="0" ptsTypes="AA">
                                      <p:cBhvr>
                                        <p:cTn id="36" dur="2000" fill="hold"/>
                                        <p:tgtEl>
                                          <p:spTgt spid="68"/>
                                        </p:tgtEl>
                                        <p:attrNameLst>
                                          <p:attrName>ppt_x</p:attrName>
                                          <p:attrName>ppt_y</p:attrName>
                                        </p:attrNameLst>
                                      </p:cBhvr>
                                      <p:rCtr x="-9028" y="-25607"/>
                                    </p:animMotion>
                                  </p:childTnLst>
                                </p:cTn>
                              </p:par>
                            </p:childTnLst>
                          </p:cTn>
                        </p:par>
                      </p:childTnLst>
                    </p:cTn>
                  </p:par>
                </p:childTnLst>
              </p:cTn>
              <p:nextCondLst>
                <p:cond evt="onClick" delay="0">
                  <p:tgtEl>
                    <p:spTgt spid="68"/>
                  </p:tgtEl>
                </p:cond>
              </p:nextCondLst>
            </p:seq>
            <p:seq concurrent="1" nextAc="seek">
              <p:cTn id="37" restart="whenNotActive" fill="hold" evtFilter="cancelBubble" nodeType="interactiveSeq">
                <p:stCondLst>
                  <p:cond evt="onClick" delay="0">
                    <p:tgtEl>
                      <p:spTgt spid="67"/>
                    </p:tgtEl>
                  </p:cond>
                </p:stCondLst>
                <p:endSync evt="end" delay="0">
                  <p:rtn val="all"/>
                </p:endSync>
                <p:childTnLst>
                  <p:par>
                    <p:cTn id="38" fill="hold">
                      <p:stCondLst>
                        <p:cond delay="0"/>
                      </p:stCondLst>
                      <p:childTnLst>
                        <p:par>
                          <p:cTn id="39" fill="hold">
                            <p:stCondLst>
                              <p:cond delay="0"/>
                            </p:stCondLst>
                            <p:childTnLst>
                              <p:par>
                                <p:cTn id="40" presetID="42" presetClass="path" presetSubtype="0" accel="50000" decel="50000" fill="hold" grpId="0" nodeType="clickEffect">
                                  <p:stCondLst>
                                    <p:cond delay="0"/>
                                  </p:stCondLst>
                                  <p:childTnLst>
                                    <p:animMotion origin="layout" path="M -5.55556E-7 1.33935E-6 L -0.35434 -0.77631 " pathEditMode="relative" rAng="0" ptsTypes="AA">
                                      <p:cBhvr>
                                        <p:cTn id="41" dur="2000" fill="hold"/>
                                        <p:tgtEl>
                                          <p:spTgt spid="67"/>
                                        </p:tgtEl>
                                        <p:attrNameLst>
                                          <p:attrName>ppt_x</p:attrName>
                                          <p:attrName>ppt_y</p:attrName>
                                        </p:attrNameLst>
                                      </p:cBhvr>
                                      <p:rCtr x="-17726" y="-38816"/>
                                    </p:animMotion>
                                  </p:childTnLst>
                                </p:cTn>
                              </p:par>
                            </p:childTnLst>
                          </p:cTn>
                        </p:par>
                      </p:childTnLst>
                    </p:cTn>
                  </p:par>
                </p:childTnLst>
              </p:cTn>
              <p:nextCondLst>
                <p:cond evt="onClick" delay="0">
                  <p:tgtEl>
                    <p:spTgt spid="67"/>
                  </p:tgtEl>
                </p:cond>
              </p:nextCondLst>
            </p:seq>
            <p:seq concurrent="1" nextAc="seek">
              <p:cTn id="42" restart="whenNotActive" fill="hold" evtFilter="cancelBubble" nodeType="interactiveSeq">
                <p:stCondLst>
                  <p:cond evt="onClick" delay="0">
                    <p:tgtEl>
                      <p:spTgt spid="79"/>
                    </p:tgtEl>
                  </p:cond>
                </p:stCondLst>
                <p:endSync evt="end" delay="0">
                  <p:rtn val="all"/>
                </p:endSync>
                <p:childTnLst>
                  <p:par>
                    <p:cTn id="43" fill="hold">
                      <p:stCondLst>
                        <p:cond delay="0"/>
                      </p:stCondLst>
                      <p:childTnLst>
                        <p:par>
                          <p:cTn id="44" fill="hold">
                            <p:stCondLst>
                              <p:cond delay="0"/>
                            </p:stCondLst>
                            <p:childTnLst>
                              <p:par>
                                <p:cTn id="45" presetID="42" presetClass="path" presetSubtype="0" accel="50000" decel="50000" fill="hold" grpId="0" nodeType="clickEffect">
                                  <p:stCondLst>
                                    <p:cond delay="0"/>
                                  </p:stCondLst>
                                  <p:childTnLst>
                                    <p:animMotion origin="layout" path="M 2.77778E-6 3.74277E-6 L -0.39219 0.32361 " pathEditMode="relative" rAng="0" ptsTypes="AA">
                                      <p:cBhvr>
                                        <p:cTn id="46" dur="2000" fill="hold"/>
                                        <p:tgtEl>
                                          <p:spTgt spid="79"/>
                                        </p:tgtEl>
                                        <p:attrNameLst>
                                          <p:attrName>ppt_x</p:attrName>
                                          <p:attrName>ppt_y</p:attrName>
                                        </p:attrNameLst>
                                      </p:cBhvr>
                                      <p:rCtr x="-19618" y="16169"/>
                                    </p:animMotion>
                                  </p:childTnLst>
                                </p:cTn>
                              </p:par>
                            </p:childTnLst>
                          </p:cTn>
                        </p:par>
                      </p:childTnLst>
                    </p:cTn>
                  </p:par>
                </p:childTnLst>
              </p:cTn>
              <p:nextCondLst>
                <p:cond evt="onClick" delay="0">
                  <p:tgtEl>
                    <p:spTgt spid="79"/>
                  </p:tgtEl>
                </p:cond>
              </p:nextCondLst>
            </p:seq>
            <p:seq concurrent="1" nextAc="seek">
              <p:cTn id="47" restart="whenNotActive" fill="hold" evtFilter="cancelBubble" nodeType="interactiveSeq">
                <p:stCondLst>
                  <p:cond evt="onClick" delay="0">
                    <p:tgtEl>
                      <p:spTgt spid="75"/>
                    </p:tgtEl>
                  </p:cond>
                </p:stCondLst>
                <p:endSync evt="end" delay="0">
                  <p:rtn val="all"/>
                </p:endSync>
                <p:childTnLst>
                  <p:par>
                    <p:cTn id="48" fill="hold">
                      <p:stCondLst>
                        <p:cond delay="0"/>
                      </p:stCondLst>
                      <p:childTnLst>
                        <p:par>
                          <p:cTn id="49" fill="hold">
                            <p:stCondLst>
                              <p:cond delay="0"/>
                            </p:stCondLst>
                            <p:childTnLst>
                              <p:par>
                                <p:cTn id="50" presetID="42" presetClass="path" presetSubtype="0" accel="50000" decel="50000" fill="hold" grpId="0" nodeType="clickEffect">
                                  <p:stCondLst>
                                    <p:cond delay="0"/>
                                  </p:stCondLst>
                                  <p:childTnLst>
                                    <p:animMotion origin="layout" path="M 2.77778E-7 -2.33634E-6 L -0.36233 0.72797 " pathEditMode="relative" rAng="0" ptsTypes="AA">
                                      <p:cBhvr>
                                        <p:cTn id="51" dur="2000" fill="hold"/>
                                        <p:tgtEl>
                                          <p:spTgt spid="75"/>
                                        </p:tgtEl>
                                        <p:attrNameLst>
                                          <p:attrName>ppt_x</p:attrName>
                                          <p:attrName>ppt_y</p:attrName>
                                        </p:attrNameLst>
                                      </p:cBhvr>
                                      <p:rCtr x="-18125" y="36387"/>
                                    </p:animMotion>
                                  </p:childTnLst>
                                </p:cTn>
                              </p:par>
                            </p:childTnLst>
                          </p:cTn>
                        </p:par>
                      </p:childTnLst>
                    </p:cTn>
                  </p:par>
                </p:childTnLst>
              </p:cTn>
              <p:nextCondLst>
                <p:cond evt="onClick" delay="0">
                  <p:tgtEl>
                    <p:spTgt spid="75"/>
                  </p:tgtEl>
                </p:cond>
              </p:nextCondLst>
            </p:seq>
            <p:seq concurrent="1" nextAc="seek">
              <p:cTn id="52" restart="whenNotActive" fill="hold" evtFilter="cancelBubble" nodeType="interactiveSeq">
                <p:stCondLst>
                  <p:cond evt="onClick" delay="0">
                    <p:tgtEl>
                      <p:spTgt spid="78"/>
                    </p:tgtEl>
                  </p:cond>
                </p:stCondLst>
                <p:endSync evt="end" delay="0">
                  <p:rtn val="all"/>
                </p:endSync>
                <p:childTnLst>
                  <p:par>
                    <p:cTn id="53" fill="hold">
                      <p:stCondLst>
                        <p:cond delay="0"/>
                      </p:stCondLst>
                      <p:childTnLst>
                        <p:par>
                          <p:cTn id="54" fill="hold">
                            <p:stCondLst>
                              <p:cond delay="0"/>
                            </p:stCondLst>
                            <p:childTnLst>
                              <p:par>
                                <p:cTn id="55" presetID="42" presetClass="path" presetSubtype="0" accel="50000" decel="50000" fill="hold" grpId="0" nodeType="clickEffect">
                                  <p:stCondLst>
                                    <p:cond delay="0"/>
                                  </p:stCondLst>
                                  <p:childTnLst>
                                    <p:animMotion origin="layout" path="M 4.44444E-6 -4.07819E-6 L -0.20851 0.33935 " pathEditMode="relative" rAng="0" ptsTypes="AA">
                                      <p:cBhvr>
                                        <p:cTn id="56" dur="2000" fill="hold"/>
                                        <p:tgtEl>
                                          <p:spTgt spid="78"/>
                                        </p:tgtEl>
                                        <p:attrNameLst>
                                          <p:attrName>ppt_x</p:attrName>
                                          <p:attrName>ppt_y</p:attrName>
                                        </p:attrNameLst>
                                      </p:cBhvr>
                                      <p:rCtr x="-10434" y="16956"/>
                                    </p:animMotion>
                                  </p:childTnLst>
                                </p:cTn>
                              </p:par>
                            </p:childTnLst>
                          </p:cTn>
                        </p:par>
                      </p:childTnLst>
                    </p:cTn>
                  </p:par>
                </p:childTnLst>
              </p:cTn>
              <p:nextCondLst>
                <p:cond evt="onClick" delay="0">
                  <p:tgtEl>
                    <p:spTgt spid="78"/>
                  </p:tgtEl>
                </p:cond>
              </p:nextCondLst>
            </p:seq>
            <p:seq concurrent="1" nextAc="seek">
              <p:cTn id="57" restart="whenNotActive" fill="hold" evtFilter="cancelBubble" nodeType="interactiveSeq">
                <p:stCondLst>
                  <p:cond evt="onClick" delay="0">
                    <p:tgtEl>
                      <p:spTgt spid="76"/>
                    </p:tgtEl>
                  </p:cond>
                </p:stCondLst>
                <p:endSync evt="end" delay="0">
                  <p:rtn val="all"/>
                </p:endSync>
                <p:childTnLst>
                  <p:par>
                    <p:cTn id="58" fill="hold">
                      <p:stCondLst>
                        <p:cond delay="0"/>
                      </p:stCondLst>
                      <p:childTnLst>
                        <p:par>
                          <p:cTn id="59" fill="hold">
                            <p:stCondLst>
                              <p:cond delay="0"/>
                            </p:stCondLst>
                            <p:childTnLst>
                              <p:par>
                                <p:cTn id="60" presetID="42" presetClass="path" presetSubtype="0" accel="50000" decel="50000" fill="hold" grpId="0" nodeType="clickEffect">
                                  <p:stCondLst>
                                    <p:cond delay="0"/>
                                  </p:stCondLst>
                                  <p:childTnLst>
                                    <p:animMotion origin="layout" path="M 2.77778E-7 4.74208E-6 L -0.18906 0.48577 " pathEditMode="relative" rAng="0" ptsTypes="AA">
                                      <p:cBhvr>
                                        <p:cTn id="61" dur="2000" fill="hold"/>
                                        <p:tgtEl>
                                          <p:spTgt spid="76"/>
                                        </p:tgtEl>
                                        <p:attrNameLst>
                                          <p:attrName>ppt_x</p:attrName>
                                          <p:attrName>ppt_y</p:attrName>
                                        </p:attrNameLst>
                                      </p:cBhvr>
                                      <p:rCtr x="-9462" y="24289"/>
                                    </p:animMotion>
                                  </p:childTnLst>
                                </p:cTn>
                              </p:par>
                            </p:childTnLst>
                          </p:cTn>
                        </p:par>
                      </p:childTnLst>
                    </p:cTn>
                  </p:par>
                </p:childTnLst>
              </p:cTn>
              <p:nextCondLst>
                <p:cond evt="onClick" delay="0">
                  <p:tgtEl>
                    <p:spTgt spid="76"/>
                  </p:tgtEl>
                </p:cond>
              </p:nextCondLst>
            </p:seq>
            <p:seq concurrent="1" nextAc="seek">
              <p:cTn id="62" restart="whenNotActive" fill="hold" evtFilter="cancelBubble" nodeType="interactiveSeq">
                <p:stCondLst>
                  <p:cond evt="onClick" delay="0">
                    <p:tgtEl>
                      <p:spTgt spid="81"/>
                    </p:tgtEl>
                  </p:cond>
                </p:stCondLst>
                <p:endSync evt="end" delay="0">
                  <p:rtn val="all"/>
                </p:endSync>
                <p:childTnLst>
                  <p:par>
                    <p:cTn id="63" fill="hold">
                      <p:stCondLst>
                        <p:cond delay="0"/>
                      </p:stCondLst>
                      <p:childTnLst>
                        <p:par>
                          <p:cTn id="64" fill="hold">
                            <p:stCondLst>
                              <p:cond delay="0"/>
                            </p:stCondLst>
                            <p:childTnLst>
                              <p:par>
                                <p:cTn id="65" presetID="42" presetClass="path" presetSubtype="0" accel="50000" decel="50000" fill="hold" grpId="0" nodeType="clickEffect">
                                  <p:stCondLst>
                                    <p:cond delay="0"/>
                                  </p:stCondLst>
                                  <p:childTnLst>
                                    <p:animMotion origin="layout" path="M -8.33333E-7 -3.98334E-6 L -0.38455 -0.39185 " pathEditMode="relative" rAng="0" ptsTypes="AA">
                                      <p:cBhvr>
                                        <p:cTn id="66" dur="2000" fill="hold"/>
                                        <p:tgtEl>
                                          <p:spTgt spid="81"/>
                                        </p:tgtEl>
                                        <p:attrNameLst>
                                          <p:attrName>ppt_x</p:attrName>
                                          <p:attrName>ppt_y</p:attrName>
                                        </p:attrNameLst>
                                      </p:cBhvr>
                                      <p:rCtr x="-19236" y="-19593"/>
                                    </p:animMotion>
                                  </p:childTnLst>
                                </p:cTn>
                              </p:par>
                            </p:childTnLst>
                          </p:cTn>
                        </p:par>
                      </p:childTnLst>
                    </p:cTn>
                  </p:par>
                </p:childTnLst>
              </p:cTn>
              <p:nextCondLst>
                <p:cond evt="onClick" delay="0">
                  <p:tgtEl>
                    <p:spTgt spid="81"/>
                  </p:tgtEl>
                </p:cond>
              </p:nextCondLst>
            </p:seq>
            <p:seq concurrent="1" nextAc="seek">
              <p:cTn id="67" restart="whenNotActive" fill="hold" evtFilter="cancelBubble" nodeType="interactiveSeq">
                <p:stCondLst>
                  <p:cond evt="onClick" delay="0">
                    <p:tgtEl>
                      <p:spTgt spid="80"/>
                    </p:tgtEl>
                  </p:cond>
                </p:stCondLst>
                <p:endSync evt="end" delay="0">
                  <p:rtn val="all"/>
                </p:endSync>
                <p:childTnLst>
                  <p:par>
                    <p:cTn id="68" fill="hold">
                      <p:stCondLst>
                        <p:cond delay="0"/>
                      </p:stCondLst>
                      <p:childTnLst>
                        <p:par>
                          <p:cTn id="69" fill="hold">
                            <p:stCondLst>
                              <p:cond delay="0"/>
                            </p:stCondLst>
                            <p:childTnLst>
                              <p:par>
                                <p:cTn id="70" presetID="42" presetClass="path" presetSubtype="0" accel="50000" decel="50000" fill="hold" grpId="0" nodeType="clickEffect">
                                  <p:stCondLst>
                                    <p:cond delay="0"/>
                                  </p:stCondLst>
                                  <p:childTnLst>
                                    <p:animMotion origin="layout" path="M 4.72222E-6 -2.33403E-6 L -0.21823 -0.2799 " pathEditMode="relative" rAng="0" ptsTypes="AA">
                                      <p:cBhvr>
                                        <p:cTn id="71" dur="2000" fill="hold"/>
                                        <p:tgtEl>
                                          <p:spTgt spid="80"/>
                                        </p:tgtEl>
                                        <p:attrNameLst>
                                          <p:attrName>ppt_x</p:attrName>
                                          <p:attrName>ppt_y</p:attrName>
                                        </p:attrNameLst>
                                      </p:cBhvr>
                                      <p:rCtr x="-10920" y="-13995"/>
                                    </p:animMotion>
                                  </p:childTnLst>
                                </p:cTn>
                              </p:par>
                            </p:childTnLst>
                          </p:cTn>
                        </p:par>
                      </p:childTnLst>
                    </p:cTn>
                  </p:par>
                </p:childTnLst>
              </p:cTn>
              <p:nextCondLst>
                <p:cond evt="onClick" delay="0">
                  <p:tgtEl>
                    <p:spTgt spid="80"/>
                  </p:tgtEl>
                </p:cond>
              </p:nextCondLst>
            </p:seq>
            <p:seq concurrent="1" nextAc="seek">
              <p:cTn id="72" restart="whenNotActive" fill="hold" evtFilter="cancelBubble" nodeType="interactiveSeq">
                <p:stCondLst>
                  <p:cond evt="onClick" delay="0">
                    <p:tgtEl>
                      <p:spTgt spid="82"/>
                    </p:tgtEl>
                  </p:cond>
                </p:stCondLst>
                <p:endSync evt="end" delay="0">
                  <p:rtn val="all"/>
                </p:endSync>
                <p:childTnLst>
                  <p:par>
                    <p:cTn id="73" fill="hold">
                      <p:stCondLst>
                        <p:cond delay="0"/>
                      </p:stCondLst>
                      <p:childTnLst>
                        <p:par>
                          <p:cTn id="74" fill="hold">
                            <p:stCondLst>
                              <p:cond delay="0"/>
                            </p:stCondLst>
                            <p:childTnLst>
                              <p:par>
                                <p:cTn id="75" presetID="42" presetClass="path" presetSubtype="0" accel="50000" decel="50000" fill="hold" grpId="0" nodeType="clickEffect">
                                  <p:stCondLst>
                                    <p:cond delay="0"/>
                                  </p:stCondLst>
                                  <p:childTnLst>
                                    <p:animMotion origin="layout" path="M 2.77778E-7 -6.8471E-7 L -0.20486 -0.64006 " pathEditMode="relative" rAng="0" ptsTypes="AA">
                                      <p:cBhvr>
                                        <p:cTn id="76" dur="2000" fill="hold"/>
                                        <p:tgtEl>
                                          <p:spTgt spid="82"/>
                                        </p:tgtEl>
                                        <p:attrNameLst>
                                          <p:attrName>ppt_x</p:attrName>
                                          <p:attrName>ppt_y</p:attrName>
                                        </p:attrNameLst>
                                      </p:cBhvr>
                                      <p:rCtr x="-10243" y="-32015"/>
                                    </p:animMotion>
                                  </p:childTnLst>
                                </p:cTn>
                              </p:par>
                            </p:childTnLst>
                          </p:cTn>
                        </p:par>
                      </p:childTnLst>
                    </p:cTn>
                  </p:par>
                </p:childTnLst>
              </p:cTn>
              <p:nextCondLst>
                <p:cond evt="onClick" delay="0">
                  <p:tgtEl>
                    <p:spTgt spid="82"/>
                  </p:tgtEl>
                </p:cond>
              </p:nextCondLst>
            </p:seq>
            <p:seq concurrent="1" nextAc="seek">
              <p:cTn id="77" restart="whenNotActive" fill="hold" evtFilter="cancelBubble" nodeType="interactiveSeq">
                <p:stCondLst>
                  <p:cond evt="onClick" delay="0">
                    <p:tgtEl>
                      <p:spTgt spid="77"/>
                    </p:tgtEl>
                  </p:cond>
                </p:stCondLst>
                <p:endSync evt="end" delay="0">
                  <p:rtn val="all"/>
                </p:endSync>
                <p:childTnLst>
                  <p:par>
                    <p:cTn id="78" fill="hold">
                      <p:stCondLst>
                        <p:cond delay="0"/>
                      </p:stCondLst>
                      <p:childTnLst>
                        <p:par>
                          <p:cTn id="79" fill="hold">
                            <p:stCondLst>
                              <p:cond delay="0"/>
                            </p:stCondLst>
                            <p:childTnLst>
                              <p:par>
                                <p:cTn id="80" presetID="42" presetClass="path" presetSubtype="0" accel="50000" decel="50000" fill="hold" grpId="0" nodeType="clickEffect">
                                  <p:stCondLst>
                                    <p:cond delay="0"/>
                                  </p:stCondLst>
                                  <p:childTnLst>
                                    <p:animMotion origin="layout" path="M -2.22222E-6 2.15128E-7 L -0.39375 -0.27296 " pathEditMode="relative" rAng="0" ptsTypes="AA">
                                      <p:cBhvr>
                                        <p:cTn id="81" dur="2000" fill="hold"/>
                                        <p:tgtEl>
                                          <p:spTgt spid="77"/>
                                        </p:tgtEl>
                                        <p:attrNameLst>
                                          <p:attrName>ppt_x</p:attrName>
                                          <p:attrName>ppt_y</p:attrName>
                                        </p:attrNameLst>
                                      </p:cBhvr>
                                      <p:rCtr x="-19688" y="-13648"/>
                                    </p:animMotion>
                                  </p:childTnLst>
                                </p:cTn>
                              </p:par>
                            </p:childTnLst>
                          </p:cTn>
                        </p:par>
                      </p:childTnLst>
                    </p:cTn>
                  </p:par>
                </p:childTnLst>
              </p:cTn>
              <p:nextCondLst>
                <p:cond evt="onClick" delay="0">
                  <p:tgtEl>
                    <p:spTgt spid="77"/>
                  </p:tgtEl>
                </p:cond>
              </p:nextCondLst>
            </p:seq>
          </p:childTnLst>
        </p:cTn>
      </p:par>
    </p:tnLst>
    <p:bldLst>
      <p:bldP spid="67" grpId="0"/>
      <p:bldP spid="68" grpId="0"/>
      <p:bldP spid="69" grpId="0"/>
      <p:bldP spid="70" grpId="0"/>
      <p:bldP spid="71" grpId="0"/>
      <p:bldP spid="72" grpId="0"/>
      <p:bldP spid="73" grpId="0"/>
      <p:bldP spid="74" grpId="0"/>
      <p:bldP spid="75" grpId="0"/>
      <p:bldP spid="76" grpId="0"/>
      <p:bldP spid="77" grpId="0"/>
      <p:bldP spid="78" grpId="0"/>
      <p:bldP spid="79" grpId="0"/>
      <p:bldP spid="80" grpId="0"/>
      <p:bldP spid="81" grpId="0"/>
      <p:bldP spid="8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251520" y="133181"/>
            <a:ext cx="5189626" cy="830997"/>
          </a:xfrm>
          <a:prstGeom prst="rect">
            <a:avLst/>
          </a:prstGeom>
          <a:noFill/>
        </p:spPr>
        <p:txBody>
          <a:bodyPr wrap="none" rtlCol="0">
            <a:spAutoFit/>
          </a:bodyPr>
          <a:lstStyle/>
          <a:p>
            <a:r>
              <a:rPr lang="cs-CZ" sz="2400" b="1" dirty="0" smtClean="0"/>
              <a:t>Hledej desítku </a:t>
            </a:r>
            <a:r>
              <a:rPr lang="cs-CZ" sz="2400" b="1" dirty="0" smtClean="0">
                <a:solidFill>
                  <a:srgbClr val="FF0000"/>
                </a:solidFill>
              </a:rPr>
              <a:t>HNED PŘED, HNED ZA</a:t>
            </a:r>
            <a:r>
              <a:rPr lang="cs-CZ" dirty="0" smtClean="0">
                <a:solidFill>
                  <a:srgbClr val="FF0000"/>
                </a:solidFill>
              </a:rPr>
              <a:t>.</a:t>
            </a:r>
          </a:p>
          <a:p>
            <a:r>
              <a:rPr lang="cs-CZ" sz="2400" b="1" dirty="0" smtClean="0"/>
              <a:t>Správné číslo přetáhni nebo spoj čarou.</a:t>
            </a:r>
          </a:p>
        </p:txBody>
      </p:sp>
    </p:spTree>
    <p:extLst>
      <p:ext uri="{BB962C8B-B14F-4D97-AF65-F5344CB8AC3E}">
        <p14:creationId xmlns:p14="http://schemas.microsoft.com/office/powerpoint/2010/main" val="24691335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3">
    <p:bg>
      <p:bgPr>
        <a:pattFill prst="dotDmnd">
          <a:fgClr>
            <a:srgbClr val="CC0099"/>
          </a:fgClr>
          <a:bgClr>
            <a:schemeClr val="bg1"/>
          </a:bgClr>
        </a:pattFill>
        <a:effectLst/>
      </p:bgPr>
    </p:bg>
    <p:spTree>
      <p:nvGrpSpPr>
        <p:cNvPr id="1" name=""/>
        <p:cNvGrpSpPr/>
        <p:nvPr/>
      </p:nvGrpSpPr>
      <p:grpSpPr>
        <a:xfrm>
          <a:off x="0" y="0"/>
          <a:ext cx="0" cy="0"/>
          <a:chOff x="0" y="0"/>
          <a:chExt cx="0" cy="0"/>
        </a:xfrm>
      </p:grpSpPr>
      <p:grpSp>
        <p:nvGrpSpPr>
          <p:cNvPr id="2" name="Skupina 13"/>
          <p:cNvGrpSpPr/>
          <p:nvPr/>
        </p:nvGrpSpPr>
        <p:grpSpPr>
          <a:xfrm>
            <a:off x="297874" y="2996955"/>
            <a:ext cx="3312368" cy="792089"/>
            <a:chOff x="297874" y="2996955"/>
            <a:chExt cx="3312368" cy="792089"/>
          </a:xfrm>
        </p:grpSpPr>
        <p:sp>
          <p:nvSpPr>
            <p:cNvPr id="3" name="Obdélník 14"/>
            <p:cNvSpPr/>
            <p:nvPr/>
          </p:nvSpPr>
          <p:spPr>
            <a:xfrm>
              <a:off x="297874" y="2996955"/>
              <a:ext cx="3312368" cy="792089"/>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7030A0"/>
                </a:solidFill>
                <a:uFillTx/>
                <a:latin typeface="Calibri"/>
                <a:ea typeface=""/>
                <a:cs typeface=""/>
              </a:endParaRPr>
            </a:p>
          </p:txBody>
        </p:sp>
        <p:cxnSp>
          <p:nvCxnSpPr>
            <p:cNvPr id="4" name="Přímá spojnice 15"/>
            <p:cNvCxnSpPr/>
            <p:nvPr/>
          </p:nvCxnSpPr>
          <p:spPr>
            <a:xfrm>
              <a:off x="1450000" y="2996955"/>
              <a:ext cx="0" cy="792080"/>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5" name="Přímá spojnice 16"/>
            <p:cNvCxnSpPr/>
            <p:nvPr/>
          </p:nvCxnSpPr>
          <p:spPr>
            <a:xfrm>
              <a:off x="2530117" y="2996955"/>
              <a:ext cx="0" cy="792080"/>
            </a:xfrm>
            <a:prstGeom prst="straightConnector1">
              <a:avLst/>
            </a:prstGeom>
            <a:noFill/>
            <a:ln w="25402">
              <a:solidFill>
                <a:srgbClr val="000000"/>
              </a:solidFill>
              <a:prstDash val="solid"/>
            </a:ln>
            <a:effectLst>
              <a:outerShdw dist="19997" dir="5400000" algn="tl">
                <a:srgbClr val="000000">
                  <a:alpha val="38000"/>
                </a:srgbClr>
              </a:outerShdw>
            </a:effectLst>
          </p:spPr>
        </p:cxnSp>
      </p:grpSp>
      <p:grpSp>
        <p:nvGrpSpPr>
          <p:cNvPr id="6" name="Skupina 35"/>
          <p:cNvGrpSpPr/>
          <p:nvPr/>
        </p:nvGrpSpPr>
        <p:grpSpPr>
          <a:xfrm>
            <a:off x="251524" y="404667"/>
            <a:ext cx="6930657" cy="3270260"/>
            <a:chOff x="251524" y="404667"/>
            <a:chExt cx="6930657" cy="3270260"/>
          </a:xfrm>
        </p:grpSpPr>
        <p:grpSp>
          <p:nvGrpSpPr>
            <p:cNvPr id="7" name="Skupina 8"/>
            <p:cNvGrpSpPr/>
            <p:nvPr/>
          </p:nvGrpSpPr>
          <p:grpSpPr>
            <a:xfrm>
              <a:off x="251524" y="404667"/>
              <a:ext cx="3312368" cy="792089"/>
              <a:chOff x="251524" y="404667"/>
              <a:chExt cx="3312368" cy="792089"/>
            </a:xfrm>
          </p:grpSpPr>
          <p:sp>
            <p:nvSpPr>
              <p:cNvPr id="8" name="Obdélník 3"/>
              <p:cNvSpPr/>
              <p:nvPr/>
            </p:nvSpPr>
            <p:spPr>
              <a:xfrm>
                <a:off x="251524" y="404667"/>
                <a:ext cx="3312368" cy="792089"/>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7030A0"/>
                  </a:solidFill>
                  <a:uFillTx/>
                  <a:latin typeface="Calibri"/>
                  <a:ea typeface=""/>
                  <a:cs typeface=""/>
                </a:endParaRPr>
              </a:p>
            </p:txBody>
          </p:sp>
          <p:cxnSp>
            <p:nvCxnSpPr>
              <p:cNvPr id="9" name="Přímá spojnice 5"/>
              <p:cNvCxnSpPr/>
              <p:nvPr/>
            </p:nvCxnSpPr>
            <p:spPr>
              <a:xfrm>
                <a:off x="1403649" y="404667"/>
                <a:ext cx="0" cy="792081"/>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10" name="Přímá spojnice 7"/>
              <p:cNvCxnSpPr/>
              <p:nvPr/>
            </p:nvCxnSpPr>
            <p:spPr>
              <a:xfrm>
                <a:off x="2483766" y="404667"/>
                <a:ext cx="0" cy="792081"/>
              </a:xfrm>
              <a:prstGeom prst="straightConnector1">
                <a:avLst/>
              </a:prstGeom>
              <a:noFill/>
              <a:ln w="25402">
                <a:solidFill>
                  <a:srgbClr val="000000"/>
                </a:solidFill>
                <a:prstDash val="solid"/>
              </a:ln>
              <a:effectLst>
                <a:outerShdw dist="19997" dir="5400000" algn="tl">
                  <a:srgbClr val="000000">
                    <a:alpha val="38000"/>
                  </a:srgbClr>
                </a:outerShdw>
              </a:effectLst>
            </p:spPr>
          </p:cxnSp>
        </p:grpSp>
        <p:sp>
          <p:nvSpPr>
            <p:cNvPr id="11" name="TextovéPole 29"/>
            <p:cNvSpPr txBox="1"/>
            <p:nvPr/>
          </p:nvSpPr>
          <p:spPr>
            <a:xfrm>
              <a:off x="6478139" y="2967045"/>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E46C0A"/>
                  </a:solidFill>
                  <a:uFillTx/>
                  <a:latin typeface="Calibri"/>
                  <a:ea typeface=""/>
                  <a:cs typeface=""/>
                </a:rPr>
                <a:t>30</a:t>
              </a:r>
            </a:p>
          </p:txBody>
        </p:sp>
      </p:grpSp>
      <p:grpSp>
        <p:nvGrpSpPr>
          <p:cNvPr id="12" name="Skupina 36"/>
          <p:cNvGrpSpPr/>
          <p:nvPr/>
        </p:nvGrpSpPr>
        <p:grpSpPr>
          <a:xfrm>
            <a:off x="297874" y="1644822"/>
            <a:ext cx="3312368" cy="2102114"/>
            <a:chOff x="297874" y="1644822"/>
            <a:chExt cx="3312368" cy="2102114"/>
          </a:xfrm>
        </p:grpSpPr>
        <p:grpSp>
          <p:nvGrpSpPr>
            <p:cNvPr id="13" name="Skupina 9"/>
            <p:cNvGrpSpPr/>
            <p:nvPr/>
          </p:nvGrpSpPr>
          <p:grpSpPr>
            <a:xfrm>
              <a:off x="297874" y="1644822"/>
              <a:ext cx="3312368" cy="792090"/>
              <a:chOff x="297874" y="1644822"/>
              <a:chExt cx="3312368" cy="792090"/>
            </a:xfrm>
          </p:grpSpPr>
          <p:sp>
            <p:nvSpPr>
              <p:cNvPr id="14" name="Obdélník 10"/>
              <p:cNvSpPr/>
              <p:nvPr/>
            </p:nvSpPr>
            <p:spPr>
              <a:xfrm>
                <a:off x="297874" y="1644822"/>
                <a:ext cx="3312368" cy="792089"/>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7030A0"/>
                  </a:solidFill>
                  <a:uFillTx/>
                  <a:latin typeface="Calibri"/>
                  <a:ea typeface=""/>
                  <a:cs typeface=""/>
                </a:endParaRPr>
              </a:p>
            </p:txBody>
          </p:sp>
          <p:cxnSp>
            <p:nvCxnSpPr>
              <p:cNvPr id="15" name="Přímá spojnice 11"/>
              <p:cNvCxnSpPr/>
              <p:nvPr/>
            </p:nvCxnSpPr>
            <p:spPr>
              <a:xfrm>
                <a:off x="1450000" y="1644822"/>
                <a:ext cx="0" cy="792090"/>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16" name="Přímá spojnice 12"/>
              <p:cNvCxnSpPr/>
              <p:nvPr/>
            </p:nvCxnSpPr>
            <p:spPr>
              <a:xfrm>
                <a:off x="2530117" y="1644822"/>
                <a:ext cx="0" cy="792090"/>
              </a:xfrm>
              <a:prstGeom prst="straightConnector1">
                <a:avLst/>
              </a:prstGeom>
              <a:noFill/>
              <a:ln w="25402">
                <a:solidFill>
                  <a:srgbClr val="000000"/>
                </a:solidFill>
                <a:prstDash val="solid"/>
              </a:ln>
              <a:effectLst>
                <a:outerShdw dist="19997" dir="5400000" algn="tl">
                  <a:srgbClr val="000000">
                    <a:alpha val="38000"/>
                  </a:srgbClr>
                </a:outerShdw>
              </a:effectLst>
            </p:spPr>
          </p:cxnSp>
        </p:grpSp>
        <p:sp>
          <p:nvSpPr>
            <p:cNvPr id="17" name="TextovéPole 30"/>
            <p:cNvSpPr txBox="1"/>
            <p:nvPr/>
          </p:nvSpPr>
          <p:spPr>
            <a:xfrm>
              <a:off x="1641887" y="3039054"/>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E46C0A"/>
                  </a:solidFill>
                  <a:uFillTx/>
                  <a:latin typeface="Calibri"/>
                  <a:ea typeface=""/>
                  <a:cs typeface=""/>
                </a:rPr>
                <a:t>80</a:t>
              </a:r>
            </a:p>
          </p:txBody>
        </p:sp>
      </p:grpSp>
      <p:sp>
        <p:nvSpPr>
          <p:cNvPr id="18" name="TextovéPole 31"/>
          <p:cNvSpPr txBox="1"/>
          <p:nvPr/>
        </p:nvSpPr>
        <p:spPr>
          <a:xfrm>
            <a:off x="6436498" y="507921"/>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0" cap="none" spc="0" baseline="0">
                <a:solidFill>
                  <a:srgbClr val="E46C0A"/>
                </a:solidFill>
                <a:uFillTx/>
                <a:latin typeface="Calibri"/>
                <a:ea typeface=""/>
                <a:cs typeface=""/>
              </a:rPr>
              <a:t>2</a:t>
            </a:r>
            <a:r>
              <a:rPr lang="cs-CZ" sz="4000" b="1" i="0" u="none" strike="noStrike" kern="1200" cap="none" spc="0" baseline="0">
                <a:solidFill>
                  <a:srgbClr val="E46C0A"/>
                </a:solidFill>
                <a:uFillTx/>
                <a:latin typeface="Calibri"/>
                <a:ea typeface=""/>
                <a:cs typeface=""/>
              </a:rPr>
              <a:t>0</a:t>
            </a:r>
          </a:p>
        </p:txBody>
      </p:sp>
      <p:grpSp>
        <p:nvGrpSpPr>
          <p:cNvPr id="19" name="Skupina 37"/>
          <p:cNvGrpSpPr/>
          <p:nvPr/>
        </p:nvGrpSpPr>
        <p:grpSpPr>
          <a:xfrm>
            <a:off x="1576398" y="446766"/>
            <a:ext cx="6812023" cy="811145"/>
            <a:chOff x="1576398" y="446766"/>
            <a:chExt cx="6812023" cy="811145"/>
          </a:xfrm>
        </p:grpSpPr>
        <p:grpSp>
          <p:nvGrpSpPr>
            <p:cNvPr id="20" name="Skupina 25"/>
            <p:cNvGrpSpPr/>
            <p:nvPr/>
          </p:nvGrpSpPr>
          <p:grpSpPr>
            <a:xfrm>
              <a:off x="5076053" y="465822"/>
              <a:ext cx="3312368" cy="792089"/>
              <a:chOff x="5076053" y="465822"/>
              <a:chExt cx="3312368" cy="792089"/>
            </a:xfrm>
          </p:grpSpPr>
          <p:sp>
            <p:nvSpPr>
              <p:cNvPr id="21" name="Obdélník 26"/>
              <p:cNvSpPr/>
              <p:nvPr/>
            </p:nvSpPr>
            <p:spPr>
              <a:xfrm>
                <a:off x="5076053" y="465822"/>
                <a:ext cx="3312368" cy="792089"/>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4000" b="1" i="0" u="none" strike="noStrike" kern="1200" cap="none" spc="0" baseline="0">
                  <a:solidFill>
                    <a:srgbClr val="E46C0A"/>
                  </a:solidFill>
                  <a:uFillTx/>
                  <a:latin typeface="Calibri"/>
                  <a:ea typeface=""/>
                  <a:cs typeface=""/>
                </a:endParaRPr>
              </a:p>
            </p:txBody>
          </p:sp>
          <p:cxnSp>
            <p:nvCxnSpPr>
              <p:cNvPr id="22" name="Přímá spojnice 27"/>
              <p:cNvCxnSpPr/>
              <p:nvPr/>
            </p:nvCxnSpPr>
            <p:spPr>
              <a:xfrm>
                <a:off x="6228179" y="465822"/>
                <a:ext cx="0" cy="792081"/>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23" name="Přímá spojnice 28"/>
              <p:cNvCxnSpPr/>
              <p:nvPr/>
            </p:nvCxnSpPr>
            <p:spPr>
              <a:xfrm>
                <a:off x="7308305" y="465822"/>
                <a:ext cx="0" cy="792081"/>
              </a:xfrm>
              <a:prstGeom prst="straightConnector1">
                <a:avLst/>
              </a:prstGeom>
              <a:noFill/>
              <a:ln w="25402">
                <a:solidFill>
                  <a:srgbClr val="000000"/>
                </a:solidFill>
                <a:prstDash val="solid"/>
              </a:ln>
              <a:effectLst>
                <a:outerShdw dist="19997" dir="5400000" algn="tl">
                  <a:srgbClr val="000000">
                    <a:alpha val="38000"/>
                  </a:srgbClr>
                </a:outerShdw>
              </a:effectLst>
            </p:spPr>
          </p:cxnSp>
        </p:grpSp>
        <p:sp>
          <p:nvSpPr>
            <p:cNvPr id="24" name="TextovéPole 32"/>
            <p:cNvSpPr txBox="1"/>
            <p:nvPr/>
          </p:nvSpPr>
          <p:spPr>
            <a:xfrm>
              <a:off x="1576398" y="446766"/>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E46C0A"/>
                  </a:solidFill>
                  <a:uFillTx/>
                  <a:latin typeface="Calibri"/>
                  <a:ea typeface=""/>
                  <a:cs typeface=""/>
                </a:rPr>
                <a:t>50</a:t>
              </a:r>
            </a:p>
          </p:txBody>
        </p:sp>
      </p:grpSp>
      <p:grpSp>
        <p:nvGrpSpPr>
          <p:cNvPr id="25" name="Skupina 38"/>
          <p:cNvGrpSpPr/>
          <p:nvPr/>
        </p:nvGrpSpPr>
        <p:grpSpPr>
          <a:xfrm>
            <a:off x="5076053" y="1653948"/>
            <a:ext cx="3312368" cy="792090"/>
            <a:chOff x="5076053" y="1653948"/>
            <a:chExt cx="3312368" cy="792090"/>
          </a:xfrm>
        </p:grpSpPr>
        <p:grpSp>
          <p:nvGrpSpPr>
            <p:cNvPr id="26" name="Skupina 21"/>
            <p:cNvGrpSpPr/>
            <p:nvPr/>
          </p:nvGrpSpPr>
          <p:grpSpPr>
            <a:xfrm>
              <a:off x="5076053" y="1653948"/>
              <a:ext cx="3312368" cy="792090"/>
              <a:chOff x="5076053" y="1653948"/>
              <a:chExt cx="3312368" cy="792090"/>
            </a:xfrm>
          </p:grpSpPr>
          <p:sp>
            <p:nvSpPr>
              <p:cNvPr id="27" name="Obdélník 22"/>
              <p:cNvSpPr/>
              <p:nvPr/>
            </p:nvSpPr>
            <p:spPr>
              <a:xfrm>
                <a:off x="5076053" y="1653948"/>
                <a:ext cx="3312368" cy="792089"/>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4000" b="1" i="0" u="none" strike="noStrike" kern="1200" cap="none" spc="0" baseline="0">
                  <a:solidFill>
                    <a:srgbClr val="E46C0A"/>
                  </a:solidFill>
                  <a:uFillTx/>
                  <a:latin typeface="Calibri"/>
                  <a:ea typeface=""/>
                  <a:cs typeface=""/>
                </a:endParaRPr>
              </a:p>
            </p:txBody>
          </p:sp>
          <p:cxnSp>
            <p:nvCxnSpPr>
              <p:cNvPr id="28" name="Přímá spojnice 23"/>
              <p:cNvCxnSpPr/>
              <p:nvPr/>
            </p:nvCxnSpPr>
            <p:spPr>
              <a:xfrm>
                <a:off x="6228179" y="1653948"/>
                <a:ext cx="0" cy="792090"/>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29" name="Přímá spojnice 24"/>
              <p:cNvCxnSpPr/>
              <p:nvPr/>
            </p:nvCxnSpPr>
            <p:spPr>
              <a:xfrm>
                <a:off x="7308305" y="1653948"/>
                <a:ext cx="0" cy="792090"/>
              </a:xfrm>
              <a:prstGeom prst="straightConnector1">
                <a:avLst/>
              </a:prstGeom>
              <a:noFill/>
              <a:ln w="25402">
                <a:solidFill>
                  <a:srgbClr val="000000"/>
                </a:solidFill>
                <a:prstDash val="solid"/>
              </a:ln>
              <a:effectLst>
                <a:outerShdw dist="19997" dir="5400000" algn="tl">
                  <a:srgbClr val="000000">
                    <a:alpha val="38000"/>
                  </a:srgbClr>
                </a:outerShdw>
              </a:effectLst>
            </p:spPr>
          </p:cxnSp>
        </p:grpSp>
        <p:sp>
          <p:nvSpPr>
            <p:cNvPr id="30" name="TextovéPole 33"/>
            <p:cNvSpPr txBox="1"/>
            <p:nvPr/>
          </p:nvSpPr>
          <p:spPr>
            <a:xfrm>
              <a:off x="6452225" y="1702631"/>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E46C0A"/>
                  </a:solidFill>
                  <a:uFillTx/>
                  <a:latin typeface="Calibri"/>
                  <a:ea typeface=""/>
                  <a:cs typeface=""/>
                </a:rPr>
                <a:t>90</a:t>
              </a:r>
            </a:p>
          </p:txBody>
        </p:sp>
      </p:grpSp>
      <p:grpSp>
        <p:nvGrpSpPr>
          <p:cNvPr id="31" name="Skupina 39"/>
          <p:cNvGrpSpPr/>
          <p:nvPr/>
        </p:nvGrpSpPr>
        <p:grpSpPr>
          <a:xfrm>
            <a:off x="1641695" y="1666768"/>
            <a:ext cx="6818735" cy="2050267"/>
            <a:chOff x="1641695" y="1666768"/>
            <a:chExt cx="6818735" cy="2050267"/>
          </a:xfrm>
        </p:grpSpPr>
        <p:grpSp>
          <p:nvGrpSpPr>
            <p:cNvPr id="32" name="Skupina 17"/>
            <p:cNvGrpSpPr/>
            <p:nvPr/>
          </p:nvGrpSpPr>
          <p:grpSpPr>
            <a:xfrm>
              <a:off x="5148062" y="2924946"/>
              <a:ext cx="3312368" cy="792089"/>
              <a:chOff x="5148062" y="2924946"/>
              <a:chExt cx="3312368" cy="792089"/>
            </a:xfrm>
          </p:grpSpPr>
          <p:sp>
            <p:nvSpPr>
              <p:cNvPr id="33" name="Obdélník 18"/>
              <p:cNvSpPr/>
              <p:nvPr/>
            </p:nvSpPr>
            <p:spPr>
              <a:xfrm>
                <a:off x="5148062" y="2924946"/>
                <a:ext cx="3312368" cy="792089"/>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4000" b="1" i="0" u="none" strike="noStrike" kern="1200" cap="none" spc="0" baseline="0">
                  <a:solidFill>
                    <a:srgbClr val="E46C0A"/>
                  </a:solidFill>
                  <a:uFillTx/>
                  <a:latin typeface="Calibri"/>
                  <a:ea typeface=""/>
                  <a:cs typeface=""/>
                </a:endParaRPr>
              </a:p>
            </p:txBody>
          </p:sp>
          <p:cxnSp>
            <p:nvCxnSpPr>
              <p:cNvPr id="34" name="Přímá spojnice 19"/>
              <p:cNvCxnSpPr/>
              <p:nvPr/>
            </p:nvCxnSpPr>
            <p:spPr>
              <a:xfrm>
                <a:off x="6300188" y="2924946"/>
                <a:ext cx="0" cy="792089"/>
              </a:xfrm>
              <a:prstGeom prst="straightConnector1">
                <a:avLst/>
              </a:prstGeom>
              <a:noFill/>
              <a:ln w="25402">
                <a:solidFill>
                  <a:srgbClr val="000000"/>
                </a:solidFill>
                <a:prstDash val="solid"/>
              </a:ln>
              <a:effectLst>
                <a:outerShdw dist="19997" dir="5400000" algn="tl">
                  <a:srgbClr val="000000">
                    <a:alpha val="38000"/>
                  </a:srgbClr>
                </a:outerShdw>
              </a:effectLst>
            </p:spPr>
          </p:cxnSp>
          <p:cxnSp>
            <p:nvCxnSpPr>
              <p:cNvPr id="35" name="Přímá spojnice 20"/>
              <p:cNvCxnSpPr/>
              <p:nvPr/>
            </p:nvCxnSpPr>
            <p:spPr>
              <a:xfrm>
                <a:off x="7380314" y="2924946"/>
                <a:ext cx="0" cy="792089"/>
              </a:xfrm>
              <a:prstGeom prst="straightConnector1">
                <a:avLst/>
              </a:prstGeom>
              <a:noFill/>
              <a:ln w="25402">
                <a:solidFill>
                  <a:srgbClr val="000000"/>
                </a:solidFill>
                <a:prstDash val="solid"/>
              </a:ln>
              <a:effectLst>
                <a:outerShdw dist="19997" dir="5400000" algn="tl">
                  <a:srgbClr val="000000">
                    <a:alpha val="38000"/>
                  </a:srgbClr>
                </a:outerShdw>
              </a:effectLst>
            </p:spPr>
          </p:cxnSp>
        </p:grpSp>
        <p:sp>
          <p:nvSpPr>
            <p:cNvPr id="36" name="TextovéPole 34"/>
            <p:cNvSpPr txBox="1"/>
            <p:nvPr/>
          </p:nvSpPr>
          <p:spPr>
            <a:xfrm>
              <a:off x="1641695" y="1666768"/>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E46C0A"/>
                  </a:solidFill>
                  <a:uFillTx/>
                  <a:latin typeface="Calibri"/>
                  <a:ea typeface=""/>
                  <a:cs typeface=""/>
                </a:rPr>
                <a:t>40</a:t>
              </a:r>
            </a:p>
          </p:txBody>
        </p:sp>
      </p:grpSp>
      <p:sp>
        <p:nvSpPr>
          <p:cNvPr id="37" name="TextovéPole 40"/>
          <p:cNvSpPr txBox="1"/>
          <p:nvPr/>
        </p:nvSpPr>
        <p:spPr>
          <a:xfrm>
            <a:off x="8149352" y="5837447"/>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F0"/>
                </a:solidFill>
                <a:uFillTx/>
                <a:latin typeface="Calibri"/>
                <a:ea typeface=""/>
                <a:cs typeface=""/>
              </a:rPr>
              <a:t>40</a:t>
            </a:r>
          </a:p>
        </p:txBody>
      </p:sp>
      <p:sp>
        <p:nvSpPr>
          <p:cNvPr id="38" name="TextovéPole 41"/>
          <p:cNvSpPr txBox="1"/>
          <p:nvPr/>
        </p:nvSpPr>
        <p:spPr>
          <a:xfrm>
            <a:off x="3549801" y="5810819"/>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F0"/>
                </a:solidFill>
                <a:uFillTx/>
                <a:latin typeface="Calibri"/>
                <a:ea typeface=""/>
                <a:cs typeface=""/>
              </a:rPr>
              <a:t>20</a:t>
            </a:r>
          </a:p>
        </p:txBody>
      </p:sp>
      <p:sp>
        <p:nvSpPr>
          <p:cNvPr id="39" name="TextovéPole 42"/>
          <p:cNvSpPr txBox="1"/>
          <p:nvPr/>
        </p:nvSpPr>
        <p:spPr>
          <a:xfrm>
            <a:off x="5072844" y="4688915"/>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F0"/>
                </a:solidFill>
                <a:uFillTx/>
                <a:latin typeface="Calibri"/>
                <a:ea typeface=""/>
                <a:cs typeface=""/>
              </a:rPr>
              <a:t>70</a:t>
            </a:r>
          </a:p>
        </p:txBody>
      </p:sp>
      <p:sp>
        <p:nvSpPr>
          <p:cNvPr id="40" name="TextovéPole 43"/>
          <p:cNvSpPr txBox="1"/>
          <p:nvPr/>
        </p:nvSpPr>
        <p:spPr>
          <a:xfrm>
            <a:off x="5071856" y="5837447"/>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F0"/>
                </a:solidFill>
                <a:uFillTx/>
                <a:latin typeface="Calibri"/>
                <a:ea typeface=""/>
                <a:cs typeface=""/>
              </a:rPr>
              <a:t>90</a:t>
            </a:r>
          </a:p>
        </p:txBody>
      </p:sp>
      <p:sp>
        <p:nvSpPr>
          <p:cNvPr id="41" name="TextovéPole 44"/>
          <p:cNvSpPr txBox="1"/>
          <p:nvPr/>
        </p:nvSpPr>
        <p:spPr>
          <a:xfrm>
            <a:off x="297874" y="4637525"/>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F0"/>
                </a:solidFill>
                <a:uFillTx/>
                <a:latin typeface="Calibri"/>
                <a:ea typeface=""/>
                <a:cs typeface=""/>
              </a:rPr>
              <a:t>10</a:t>
            </a:r>
          </a:p>
        </p:txBody>
      </p:sp>
      <p:sp>
        <p:nvSpPr>
          <p:cNvPr id="42" name="TextovéPole 45"/>
          <p:cNvSpPr txBox="1"/>
          <p:nvPr/>
        </p:nvSpPr>
        <p:spPr>
          <a:xfrm>
            <a:off x="6638800" y="5811551"/>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F0"/>
                </a:solidFill>
                <a:uFillTx/>
                <a:latin typeface="Calibri"/>
                <a:ea typeface=""/>
                <a:cs typeface=""/>
              </a:rPr>
              <a:t>30</a:t>
            </a:r>
          </a:p>
        </p:txBody>
      </p:sp>
      <p:sp>
        <p:nvSpPr>
          <p:cNvPr id="43" name="TextovéPole 46"/>
          <p:cNvSpPr txBox="1"/>
          <p:nvPr/>
        </p:nvSpPr>
        <p:spPr>
          <a:xfrm>
            <a:off x="6638800" y="4698589"/>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F0"/>
                </a:solidFill>
                <a:uFillTx/>
                <a:latin typeface="Calibri"/>
                <a:ea typeface=""/>
                <a:cs typeface=""/>
              </a:rPr>
              <a:t>40</a:t>
            </a:r>
          </a:p>
        </p:txBody>
      </p:sp>
      <p:sp>
        <p:nvSpPr>
          <p:cNvPr id="44" name="TextovéPole 47"/>
          <p:cNvSpPr txBox="1"/>
          <p:nvPr/>
        </p:nvSpPr>
        <p:spPr>
          <a:xfrm>
            <a:off x="3563892" y="4679789"/>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F0"/>
                </a:solidFill>
                <a:uFillTx/>
                <a:latin typeface="Calibri"/>
                <a:ea typeface=""/>
                <a:cs typeface=""/>
              </a:rPr>
              <a:t>60</a:t>
            </a:r>
          </a:p>
        </p:txBody>
      </p:sp>
      <p:sp>
        <p:nvSpPr>
          <p:cNvPr id="45" name="TextovéPole 48"/>
          <p:cNvSpPr txBox="1"/>
          <p:nvPr/>
        </p:nvSpPr>
        <p:spPr>
          <a:xfrm>
            <a:off x="8155515" y="4679789"/>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F0"/>
                </a:solidFill>
                <a:uFillTx/>
                <a:latin typeface="Calibri"/>
                <a:ea typeface=""/>
                <a:cs typeface=""/>
              </a:rPr>
              <a:t>30</a:t>
            </a:r>
          </a:p>
        </p:txBody>
      </p:sp>
      <p:sp>
        <p:nvSpPr>
          <p:cNvPr id="46" name="TextovéPole 49"/>
          <p:cNvSpPr txBox="1"/>
          <p:nvPr/>
        </p:nvSpPr>
        <p:spPr>
          <a:xfrm>
            <a:off x="395532" y="5826163"/>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F0"/>
                </a:solidFill>
                <a:uFillTx/>
                <a:latin typeface="Calibri"/>
                <a:ea typeface=""/>
                <a:cs typeface=""/>
              </a:rPr>
              <a:t>50</a:t>
            </a:r>
          </a:p>
        </p:txBody>
      </p:sp>
      <p:sp>
        <p:nvSpPr>
          <p:cNvPr id="47" name="TextovéPole 50"/>
          <p:cNvSpPr txBox="1"/>
          <p:nvPr/>
        </p:nvSpPr>
        <p:spPr>
          <a:xfrm>
            <a:off x="1826084" y="4708519"/>
            <a:ext cx="96372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F0"/>
                </a:solidFill>
                <a:uFillTx/>
                <a:latin typeface="Calibri"/>
                <a:ea typeface=""/>
                <a:cs typeface=""/>
              </a:rPr>
              <a:t>100</a:t>
            </a:r>
          </a:p>
        </p:txBody>
      </p:sp>
      <p:sp>
        <p:nvSpPr>
          <p:cNvPr id="48" name="TextovéPole 51"/>
          <p:cNvSpPr txBox="1"/>
          <p:nvPr/>
        </p:nvSpPr>
        <p:spPr>
          <a:xfrm>
            <a:off x="1907703" y="5811551"/>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F0"/>
                </a:solidFill>
                <a:uFillTx/>
                <a:latin typeface="Calibri"/>
                <a:ea typeface=""/>
                <a:cs typeface=""/>
              </a:rPr>
              <a:t>80</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ovéPole 4"/>
          <p:cNvSpPr txBox="1"/>
          <p:nvPr/>
        </p:nvSpPr>
        <p:spPr>
          <a:xfrm>
            <a:off x="467544" y="404664"/>
            <a:ext cx="4388509" cy="400110"/>
          </a:xfrm>
          <a:prstGeom prst="rect">
            <a:avLst/>
          </a:prstGeom>
          <a:noFill/>
        </p:spPr>
        <p:txBody>
          <a:bodyPr wrap="none" rtlCol="0">
            <a:spAutoFit/>
          </a:bodyPr>
          <a:lstStyle/>
          <a:p>
            <a:r>
              <a:rPr lang="cs-CZ" sz="2000" b="1" dirty="0" smtClean="0">
                <a:solidFill>
                  <a:srgbClr val="FF0000"/>
                </a:solidFill>
              </a:rPr>
              <a:t>Spočítej desítky. Na správné číslo klikni.</a:t>
            </a:r>
            <a:endParaRPr lang="cs-CZ" sz="2000" b="1" dirty="0">
              <a:solidFill>
                <a:srgbClr val="FF0000"/>
              </a:solidFill>
            </a:endParaRPr>
          </a:p>
        </p:txBody>
      </p:sp>
    </p:spTree>
    <p:extLst>
      <p:ext uri="{BB962C8B-B14F-4D97-AF65-F5344CB8AC3E}">
        <p14:creationId xmlns:p14="http://schemas.microsoft.com/office/powerpoint/2010/main" val="165635037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pattFill prst="pct20">
          <a:fgClr>
            <a:schemeClr val="accent4">
              <a:lumMod val="40000"/>
              <a:lumOff val="60000"/>
            </a:schemeClr>
          </a:fgClr>
          <a:bgClr>
            <a:schemeClr val="bg1"/>
          </a:bgClr>
        </a:pattFill>
        <a:effectLst/>
      </p:bgPr>
    </p:bg>
    <p:spTree>
      <p:nvGrpSpPr>
        <p:cNvPr id="1" name=""/>
        <p:cNvGrpSpPr/>
        <p:nvPr/>
      </p:nvGrpSpPr>
      <p:grpSpPr>
        <a:xfrm>
          <a:off x="0" y="0"/>
          <a:ext cx="0" cy="0"/>
          <a:chOff x="0" y="0"/>
          <a:chExt cx="0" cy="0"/>
        </a:xfrm>
      </p:grpSpPr>
      <p:sp>
        <p:nvSpPr>
          <p:cNvPr id="4" name="Obdélník 3"/>
          <p:cNvSpPr/>
          <p:nvPr/>
        </p:nvSpPr>
        <p:spPr>
          <a:xfrm>
            <a:off x="826592" y="404664"/>
            <a:ext cx="2305247" cy="1152128"/>
          </a:xfrm>
          <a:prstGeom prst="rect">
            <a:avLst/>
          </a:prstGeom>
          <a:solidFill>
            <a:srgbClr val="CCCCFF"/>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a:p>
        </p:txBody>
      </p:sp>
      <p:sp>
        <p:nvSpPr>
          <p:cNvPr id="5" name="Obdélník 4"/>
          <p:cNvSpPr/>
          <p:nvPr/>
        </p:nvSpPr>
        <p:spPr>
          <a:xfrm>
            <a:off x="4860032" y="4437112"/>
            <a:ext cx="2448272" cy="1152128"/>
          </a:xfrm>
          <a:prstGeom prst="rect">
            <a:avLst/>
          </a:prstGeom>
          <a:solidFill>
            <a:srgbClr val="CCCCFF"/>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bdélník 5"/>
          <p:cNvSpPr/>
          <p:nvPr/>
        </p:nvSpPr>
        <p:spPr>
          <a:xfrm>
            <a:off x="787134" y="4437112"/>
            <a:ext cx="2448272" cy="1152128"/>
          </a:xfrm>
          <a:prstGeom prst="rect">
            <a:avLst/>
          </a:prstGeom>
          <a:solidFill>
            <a:srgbClr val="CCCCFF"/>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a:p>
        </p:txBody>
      </p:sp>
      <p:sp>
        <p:nvSpPr>
          <p:cNvPr id="7" name="Obdélník 6"/>
          <p:cNvSpPr/>
          <p:nvPr/>
        </p:nvSpPr>
        <p:spPr>
          <a:xfrm>
            <a:off x="4871872" y="2420888"/>
            <a:ext cx="2448272" cy="1152128"/>
          </a:xfrm>
          <a:prstGeom prst="rect">
            <a:avLst/>
          </a:prstGeom>
          <a:solidFill>
            <a:srgbClr val="CCCCFF"/>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délník 7"/>
          <p:cNvSpPr/>
          <p:nvPr/>
        </p:nvSpPr>
        <p:spPr>
          <a:xfrm>
            <a:off x="4860032" y="404664"/>
            <a:ext cx="2448272" cy="1152128"/>
          </a:xfrm>
          <a:prstGeom prst="rect">
            <a:avLst/>
          </a:prstGeom>
          <a:solidFill>
            <a:srgbClr val="CCCCFF"/>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a:p>
        </p:txBody>
      </p:sp>
      <p:sp>
        <p:nvSpPr>
          <p:cNvPr id="9" name="Obdélník 8"/>
          <p:cNvSpPr/>
          <p:nvPr/>
        </p:nvSpPr>
        <p:spPr>
          <a:xfrm>
            <a:off x="683568" y="2420888"/>
            <a:ext cx="2448272" cy="1152128"/>
          </a:xfrm>
          <a:prstGeom prst="rect">
            <a:avLst/>
          </a:prstGeom>
          <a:solidFill>
            <a:srgbClr val="CCCCFF"/>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a:p>
        </p:txBody>
      </p:sp>
      <p:sp>
        <p:nvSpPr>
          <p:cNvPr id="11" name="Obdélník 10"/>
          <p:cNvSpPr/>
          <p:nvPr/>
        </p:nvSpPr>
        <p:spPr>
          <a:xfrm>
            <a:off x="5415870" y="426350"/>
            <a:ext cx="576064" cy="43204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12" name="Obdélník 11"/>
          <p:cNvSpPr/>
          <p:nvPr/>
        </p:nvSpPr>
        <p:spPr>
          <a:xfrm>
            <a:off x="6757885" y="413288"/>
            <a:ext cx="576064" cy="43204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13" name="Obdélník 12"/>
          <p:cNvSpPr/>
          <p:nvPr/>
        </p:nvSpPr>
        <p:spPr>
          <a:xfrm>
            <a:off x="4839806" y="1124984"/>
            <a:ext cx="576064" cy="43204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14" name="Obdélník 13"/>
          <p:cNvSpPr/>
          <p:nvPr/>
        </p:nvSpPr>
        <p:spPr>
          <a:xfrm>
            <a:off x="2266753" y="5157192"/>
            <a:ext cx="576064" cy="43204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15" name="Obdélník 14"/>
          <p:cNvSpPr/>
          <p:nvPr/>
        </p:nvSpPr>
        <p:spPr>
          <a:xfrm>
            <a:off x="797980" y="4437112"/>
            <a:ext cx="576064" cy="43204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16" name="Obdélník 15"/>
          <p:cNvSpPr/>
          <p:nvPr/>
        </p:nvSpPr>
        <p:spPr>
          <a:xfrm>
            <a:off x="1311901" y="5157192"/>
            <a:ext cx="576064" cy="43204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17" name="Obdélník 16"/>
          <p:cNvSpPr/>
          <p:nvPr/>
        </p:nvSpPr>
        <p:spPr>
          <a:xfrm>
            <a:off x="1723238" y="4445467"/>
            <a:ext cx="576064" cy="43204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18" name="Obdélník 17"/>
          <p:cNvSpPr/>
          <p:nvPr/>
        </p:nvSpPr>
        <p:spPr>
          <a:xfrm>
            <a:off x="2653912" y="4442029"/>
            <a:ext cx="576064" cy="43204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19" name="Obdélník 18"/>
          <p:cNvSpPr/>
          <p:nvPr/>
        </p:nvSpPr>
        <p:spPr>
          <a:xfrm>
            <a:off x="2411760" y="2590537"/>
            <a:ext cx="576064" cy="43204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20" name="Obdélník 19"/>
          <p:cNvSpPr/>
          <p:nvPr/>
        </p:nvSpPr>
        <p:spPr>
          <a:xfrm>
            <a:off x="1023869" y="3033174"/>
            <a:ext cx="576064" cy="43204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21" name="Obdélník 20"/>
          <p:cNvSpPr/>
          <p:nvPr/>
        </p:nvSpPr>
        <p:spPr>
          <a:xfrm>
            <a:off x="2554785" y="1124984"/>
            <a:ext cx="576064" cy="43204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22" name="Obdélník 21"/>
          <p:cNvSpPr/>
          <p:nvPr/>
        </p:nvSpPr>
        <p:spPr>
          <a:xfrm>
            <a:off x="1978721" y="1124744"/>
            <a:ext cx="576064" cy="43204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23" name="Obdélník 22"/>
          <p:cNvSpPr/>
          <p:nvPr/>
        </p:nvSpPr>
        <p:spPr>
          <a:xfrm>
            <a:off x="1402657" y="1124744"/>
            <a:ext cx="576064" cy="43204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24" name="Obdélník 23"/>
          <p:cNvSpPr/>
          <p:nvPr/>
        </p:nvSpPr>
        <p:spPr>
          <a:xfrm>
            <a:off x="826593" y="1124744"/>
            <a:ext cx="576064" cy="43204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25" name="Obdélník 24"/>
          <p:cNvSpPr/>
          <p:nvPr/>
        </p:nvSpPr>
        <p:spPr>
          <a:xfrm>
            <a:off x="826592" y="403166"/>
            <a:ext cx="576064" cy="43204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26" name="Obdélník 25"/>
          <p:cNvSpPr/>
          <p:nvPr/>
        </p:nvSpPr>
        <p:spPr>
          <a:xfrm>
            <a:off x="1403151" y="403166"/>
            <a:ext cx="576064" cy="43204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27" name="Obdélník 26"/>
          <p:cNvSpPr/>
          <p:nvPr/>
        </p:nvSpPr>
        <p:spPr>
          <a:xfrm>
            <a:off x="1978721" y="403166"/>
            <a:ext cx="576064" cy="43204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28" name="Obdélník 27"/>
          <p:cNvSpPr/>
          <p:nvPr/>
        </p:nvSpPr>
        <p:spPr>
          <a:xfrm>
            <a:off x="2555776" y="403166"/>
            <a:ext cx="576064" cy="43204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29" name="Obdélník 28"/>
          <p:cNvSpPr/>
          <p:nvPr/>
        </p:nvSpPr>
        <p:spPr>
          <a:xfrm>
            <a:off x="5807976" y="5157192"/>
            <a:ext cx="576064" cy="43204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30" name="Obdélník 29"/>
          <p:cNvSpPr/>
          <p:nvPr/>
        </p:nvSpPr>
        <p:spPr>
          <a:xfrm>
            <a:off x="6732240" y="4445467"/>
            <a:ext cx="576064" cy="43204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31" name="Obdélník 30"/>
          <p:cNvSpPr/>
          <p:nvPr/>
        </p:nvSpPr>
        <p:spPr>
          <a:xfrm>
            <a:off x="4871872" y="4442029"/>
            <a:ext cx="576064" cy="43204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32" name="Obdélník 31"/>
          <p:cNvSpPr/>
          <p:nvPr/>
        </p:nvSpPr>
        <p:spPr>
          <a:xfrm>
            <a:off x="5807976" y="2796406"/>
            <a:ext cx="576064" cy="43204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33" name="Obdélník 32"/>
          <p:cNvSpPr/>
          <p:nvPr/>
        </p:nvSpPr>
        <p:spPr>
          <a:xfrm>
            <a:off x="6181821" y="1124744"/>
            <a:ext cx="576064" cy="43204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36" name="Obdélník 35"/>
          <p:cNvSpPr/>
          <p:nvPr/>
        </p:nvSpPr>
        <p:spPr>
          <a:xfrm>
            <a:off x="3131840" y="403166"/>
            <a:ext cx="720080" cy="115386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a:p>
        </p:txBody>
      </p:sp>
      <p:sp>
        <p:nvSpPr>
          <p:cNvPr id="37" name="Obdélník 36"/>
          <p:cNvSpPr/>
          <p:nvPr/>
        </p:nvSpPr>
        <p:spPr>
          <a:xfrm>
            <a:off x="7296948" y="4435374"/>
            <a:ext cx="720080" cy="115386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8" name="Obdélník 37"/>
          <p:cNvSpPr/>
          <p:nvPr/>
        </p:nvSpPr>
        <p:spPr>
          <a:xfrm>
            <a:off x="3229976" y="4445467"/>
            <a:ext cx="720080" cy="115386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a:p>
        </p:txBody>
      </p:sp>
      <p:sp>
        <p:nvSpPr>
          <p:cNvPr id="39" name="Obdélník 38"/>
          <p:cNvSpPr/>
          <p:nvPr/>
        </p:nvSpPr>
        <p:spPr>
          <a:xfrm>
            <a:off x="3131840" y="2419150"/>
            <a:ext cx="720080" cy="115386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a:p>
        </p:txBody>
      </p:sp>
      <p:sp>
        <p:nvSpPr>
          <p:cNvPr id="40" name="Obdélník 39"/>
          <p:cNvSpPr/>
          <p:nvPr/>
        </p:nvSpPr>
        <p:spPr>
          <a:xfrm>
            <a:off x="7333949" y="2419150"/>
            <a:ext cx="720080" cy="115386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1" name="Obdélník 40"/>
          <p:cNvSpPr/>
          <p:nvPr/>
        </p:nvSpPr>
        <p:spPr>
          <a:xfrm>
            <a:off x="7296948" y="404664"/>
            <a:ext cx="720080" cy="115386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a:p>
        </p:txBody>
      </p:sp>
      <p:sp>
        <p:nvSpPr>
          <p:cNvPr id="42" name="TextovéPole 41"/>
          <p:cNvSpPr txBox="1"/>
          <p:nvPr/>
        </p:nvSpPr>
        <p:spPr>
          <a:xfrm>
            <a:off x="899591" y="5933064"/>
            <a:ext cx="864097" cy="830997"/>
          </a:xfrm>
          <a:prstGeom prst="rect">
            <a:avLst/>
          </a:prstGeom>
          <a:noFill/>
        </p:spPr>
        <p:txBody>
          <a:bodyPr wrap="square" rtlCol="0">
            <a:spAutoFit/>
          </a:bodyPr>
          <a:lstStyle/>
          <a:p>
            <a:r>
              <a:rPr lang="cs-CZ" sz="4800" b="1" dirty="0" smtClean="0">
                <a:solidFill>
                  <a:srgbClr val="FF0000"/>
                </a:solidFill>
              </a:rPr>
              <a:t>80</a:t>
            </a:r>
            <a:endParaRPr lang="cs-CZ" sz="4800" b="1" dirty="0">
              <a:solidFill>
                <a:srgbClr val="FF0000"/>
              </a:solidFill>
            </a:endParaRPr>
          </a:p>
        </p:txBody>
      </p:sp>
      <p:sp>
        <p:nvSpPr>
          <p:cNvPr id="43" name="TextovéPole 42"/>
          <p:cNvSpPr txBox="1"/>
          <p:nvPr/>
        </p:nvSpPr>
        <p:spPr>
          <a:xfrm>
            <a:off x="2318038" y="5935605"/>
            <a:ext cx="1389866" cy="830997"/>
          </a:xfrm>
          <a:prstGeom prst="rect">
            <a:avLst/>
          </a:prstGeom>
          <a:noFill/>
        </p:spPr>
        <p:txBody>
          <a:bodyPr wrap="square" rtlCol="0">
            <a:spAutoFit/>
          </a:bodyPr>
          <a:lstStyle/>
          <a:p>
            <a:r>
              <a:rPr lang="cs-CZ" sz="4800" b="1" dirty="0" smtClean="0">
                <a:solidFill>
                  <a:srgbClr val="FF0000"/>
                </a:solidFill>
              </a:rPr>
              <a:t>30</a:t>
            </a:r>
            <a:endParaRPr lang="cs-CZ" sz="4800" b="1" dirty="0">
              <a:solidFill>
                <a:srgbClr val="FF0000"/>
              </a:solidFill>
            </a:endParaRPr>
          </a:p>
        </p:txBody>
      </p:sp>
      <p:sp>
        <p:nvSpPr>
          <p:cNvPr id="44" name="TextovéPole 43"/>
          <p:cNvSpPr txBox="1"/>
          <p:nvPr/>
        </p:nvSpPr>
        <p:spPr>
          <a:xfrm>
            <a:off x="3760662" y="5945498"/>
            <a:ext cx="955354" cy="830997"/>
          </a:xfrm>
          <a:prstGeom prst="rect">
            <a:avLst/>
          </a:prstGeom>
          <a:noFill/>
        </p:spPr>
        <p:txBody>
          <a:bodyPr wrap="square" rtlCol="0">
            <a:spAutoFit/>
          </a:bodyPr>
          <a:lstStyle/>
          <a:p>
            <a:r>
              <a:rPr lang="cs-CZ" sz="4800" b="1" dirty="0" smtClean="0">
                <a:solidFill>
                  <a:srgbClr val="FF0000"/>
                </a:solidFill>
              </a:rPr>
              <a:t>10</a:t>
            </a:r>
            <a:endParaRPr lang="cs-CZ" sz="4800" b="1" dirty="0">
              <a:solidFill>
                <a:srgbClr val="FF0000"/>
              </a:solidFill>
            </a:endParaRPr>
          </a:p>
        </p:txBody>
      </p:sp>
      <p:sp>
        <p:nvSpPr>
          <p:cNvPr id="45" name="TextovéPole 44"/>
          <p:cNvSpPr txBox="1"/>
          <p:nvPr/>
        </p:nvSpPr>
        <p:spPr>
          <a:xfrm>
            <a:off x="4980870" y="5945498"/>
            <a:ext cx="1011064" cy="830997"/>
          </a:xfrm>
          <a:prstGeom prst="rect">
            <a:avLst/>
          </a:prstGeom>
          <a:noFill/>
        </p:spPr>
        <p:txBody>
          <a:bodyPr wrap="square" rtlCol="0">
            <a:spAutoFit/>
          </a:bodyPr>
          <a:lstStyle/>
          <a:p>
            <a:r>
              <a:rPr lang="cs-CZ" sz="4800" b="1" dirty="0" smtClean="0">
                <a:solidFill>
                  <a:srgbClr val="FF0000"/>
                </a:solidFill>
              </a:rPr>
              <a:t>40</a:t>
            </a:r>
            <a:endParaRPr lang="cs-CZ" sz="4800" b="1" dirty="0">
              <a:solidFill>
                <a:srgbClr val="FF0000"/>
              </a:solidFill>
            </a:endParaRPr>
          </a:p>
        </p:txBody>
      </p:sp>
      <p:sp>
        <p:nvSpPr>
          <p:cNvPr id="46" name="TextovéPole 45"/>
          <p:cNvSpPr txBox="1"/>
          <p:nvPr/>
        </p:nvSpPr>
        <p:spPr>
          <a:xfrm>
            <a:off x="6384040" y="5935606"/>
            <a:ext cx="949909" cy="830997"/>
          </a:xfrm>
          <a:prstGeom prst="rect">
            <a:avLst/>
          </a:prstGeom>
          <a:noFill/>
        </p:spPr>
        <p:txBody>
          <a:bodyPr wrap="square" rtlCol="0">
            <a:spAutoFit/>
          </a:bodyPr>
          <a:lstStyle/>
          <a:p>
            <a:r>
              <a:rPr lang="cs-CZ" sz="4800" b="1" dirty="0" smtClean="0">
                <a:solidFill>
                  <a:srgbClr val="FF0000"/>
                </a:solidFill>
              </a:rPr>
              <a:t>50</a:t>
            </a:r>
            <a:endParaRPr lang="cs-CZ" sz="4800" b="1" dirty="0">
              <a:solidFill>
                <a:srgbClr val="FF0000"/>
              </a:solidFill>
            </a:endParaRPr>
          </a:p>
        </p:txBody>
      </p:sp>
      <p:sp>
        <p:nvSpPr>
          <p:cNvPr id="48" name="TextovéPole 47"/>
          <p:cNvSpPr txBox="1"/>
          <p:nvPr/>
        </p:nvSpPr>
        <p:spPr>
          <a:xfrm>
            <a:off x="7451836" y="5956606"/>
            <a:ext cx="1008595" cy="830997"/>
          </a:xfrm>
          <a:prstGeom prst="rect">
            <a:avLst/>
          </a:prstGeom>
          <a:noFill/>
        </p:spPr>
        <p:txBody>
          <a:bodyPr wrap="square" rtlCol="0">
            <a:spAutoFit/>
          </a:bodyPr>
          <a:lstStyle/>
          <a:p>
            <a:r>
              <a:rPr lang="cs-CZ" sz="4800" b="1" dirty="0" smtClean="0">
                <a:solidFill>
                  <a:srgbClr val="FF0000"/>
                </a:solidFill>
              </a:rPr>
              <a:t>20</a:t>
            </a:r>
            <a:endParaRPr lang="cs-CZ" sz="4800" b="1" dirty="0">
              <a:solidFill>
                <a:srgbClr val="FF0000"/>
              </a:solidFill>
            </a:endParaRPr>
          </a:p>
        </p:txBody>
      </p:sp>
    </p:spTree>
    <p:extLst>
      <p:ext uri="{BB962C8B-B14F-4D97-AF65-F5344CB8AC3E}">
        <p14:creationId xmlns:p14="http://schemas.microsoft.com/office/powerpoint/2010/main" val="3351459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4"/>
                    </p:tgtEl>
                  </p:cond>
                </p:stCondLst>
                <p:endSync evt="end" delay="0">
                  <p:rtn val="all"/>
                </p:endSync>
                <p:childTnLst>
                  <p:par>
                    <p:cTn id="3" fill="hold">
                      <p:stCondLst>
                        <p:cond delay="0"/>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1.66667E-6 1.33935E-6 L 0.38594 -0.50359 " pathEditMode="relative" rAng="0" ptsTypes="AA">
                                      <p:cBhvr>
                                        <p:cTn id="6" dur="2000" fill="hold"/>
                                        <p:tgtEl>
                                          <p:spTgt spid="44"/>
                                        </p:tgtEl>
                                        <p:attrNameLst>
                                          <p:attrName>ppt_x</p:attrName>
                                          <p:attrName>ppt_y</p:attrName>
                                        </p:attrNameLst>
                                      </p:cBhvr>
                                      <p:rCtr x="19288" y="-25191"/>
                                    </p:animMotion>
                                  </p:childTnLst>
                                </p:cTn>
                              </p:par>
                            </p:childTnLst>
                          </p:cTn>
                        </p:par>
                      </p:childTnLst>
                    </p:cTn>
                  </p:par>
                </p:childTnLst>
              </p:cTn>
              <p:nextCondLst>
                <p:cond evt="onClick" delay="0">
                  <p:tgtEl>
                    <p:spTgt spid="44"/>
                  </p:tgtEl>
                </p:cond>
              </p:nextCondLst>
            </p:seq>
            <p:seq concurrent="1" nextAc="seek">
              <p:cTn id="7" restart="whenNotActive" fill="hold" evtFilter="cancelBubble" nodeType="interactiveSeq">
                <p:stCondLst>
                  <p:cond evt="onClick" delay="0">
                    <p:tgtEl>
                      <p:spTgt spid="45"/>
                    </p:tgtEl>
                  </p:cond>
                </p:stCondLst>
                <p:endSync evt="end" delay="0">
                  <p:rtn val="all"/>
                </p:endSync>
                <p:childTnLst>
                  <p:par>
                    <p:cTn id="8" fill="hold">
                      <p:stCondLst>
                        <p:cond delay="0"/>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1.94444E-6 7.77238E-7 L 0.25191 -0.77631 " pathEditMode="relative" rAng="0" ptsTypes="AA">
                                      <p:cBhvr>
                                        <p:cTn id="11" dur="2000" fill="hold"/>
                                        <p:tgtEl>
                                          <p:spTgt spid="45"/>
                                        </p:tgtEl>
                                        <p:attrNameLst>
                                          <p:attrName>ppt_x</p:attrName>
                                          <p:attrName>ppt_y</p:attrName>
                                        </p:attrNameLst>
                                      </p:cBhvr>
                                      <p:rCtr x="12587" y="-38816"/>
                                    </p:animMotion>
                                  </p:childTnLst>
                                </p:cTn>
                              </p:par>
                            </p:childTnLst>
                          </p:cTn>
                        </p:par>
                      </p:childTnLst>
                    </p:cTn>
                  </p:par>
                </p:childTnLst>
              </p:cTn>
              <p:nextCondLst>
                <p:cond evt="onClick" delay="0">
                  <p:tgtEl>
                    <p:spTgt spid="45"/>
                  </p:tgtEl>
                </p:cond>
              </p:nextCondLst>
            </p:seq>
            <p:seq concurrent="1" nextAc="seek">
              <p:cTn id="12" restart="whenNotActive" fill="hold" evtFilter="cancelBubble" nodeType="interactiveSeq">
                <p:stCondLst>
                  <p:cond evt="onClick" delay="0">
                    <p:tgtEl>
                      <p:spTgt spid="43"/>
                    </p:tgtEl>
                  </p:cond>
                </p:stCondLst>
                <p:endSync evt="end" delay="0">
                  <p:rtn val="all"/>
                </p:endSync>
                <p:childTnLst>
                  <p:par>
                    <p:cTn id="13" fill="hold">
                      <p:stCondLst>
                        <p:cond delay="0"/>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3.33333E-6 -1.29771E-6 L 0.54584 -0.18737 " pathEditMode="relative" rAng="0" ptsTypes="AA">
                                      <p:cBhvr>
                                        <p:cTn id="16" dur="2000" fill="hold"/>
                                        <p:tgtEl>
                                          <p:spTgt spid="43"/>
                                        </p:tgtEl>
                                        <p:attrNameLst>
                                          <p:attrName>ppt_x</p:attrName>
                                          <p:attrName>ppt_y</p:attrName>
                                        </p:attrNameLst>
                                      </p:cBhvr>
                                      <p:rCtr x="27292" y="-9368"/>
                                    </p:animMotion>
                                  </p:childTnLst>
                                </p:cTn>
                              </p:par>
                            </p:childTnLst>
                          </p:cTn>
                        </p:par>
                      </p:childTnLst>
                    </p:cTn>
                  </p:par>
                </p:childTnLst>
              </p:cTn>
              <p:nextCondLst>
                <p:cond evt="onClick" delay="0">
                  <p:tgtEl>
                    <p:spTgt spid="43"/>
                  </p:tgtEl>
                </p:cond>
              </p:nextCondLst>
            </p:seq>
            <p:seq concurrent="1" nextAc="seek">
              <p:cTn id="17" restart="whenNotActive" fill="hold" evtFilter="cancelBubble" nodeType="interactiveSeq">
                <p:stCondLst>
                  <p:cond evt="onClick" delay="0">
                    <p:tgtEl>
                      <p:spTgt spid="42"/>
                    </p:tgtEl>
                  </p:cond>
                </p:stCondLst>
                <p:endSync evt="end" delay="0">
                  <p:rtn val="all"/>
                </p:endSync>
                <p:childTnLst>
                  <p:par>
                    <p:cTn id="18" fill="hold">
                      <p:stCondLst>
                        <p:cond delay="0"/>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4.72222E-6 -3.54152E-6 L 0.23229 -0.74207 " pathEditMode="relative" rAng="0" ptsTypes="AA">
                                      <p:cBhvr>
                                        <p:cTn id="21" dur="2000" fill="hold"/>
                                        <p:tgtEl>
                                          <p:spTgt spid="42"/>
                                        </p:tgtEl>
                                        <p:attrNameLst>
                                          <p:attrName>ppt_x</p:attrName>
                                          <p:attrName>ppt_y</p:attrName>
                                        </p:attrNameLst>
                                      </p:cBhvr>
                                      <p:rCtr x="11615" y="-37104"/>
                                    </p:animMotion>
                                  </p:childTnLst>
                                </p:cTn>
                              </p:par>
                            </p:childTnLst>
                          </p:cTn>
                        </p:par>
                      </p:childTnLst>
                    </p:cTn>
                  </p:par>
                </p:childTnLst>
              </p:cTn>
              <p:nextCondLst>
                <p:cond evt="onClick" delay="0">
                  <p:tgtEl>
                    <p:spTgt spid="42"/>
                  </p:tgtEl>
                </p:cond>
              </p:nextCondLst>
            </p:seq>
            <p:seq concurrent="1" nextAc="seek">
              <p:cTn id="22" restart="whenNotActive" fill="hold" evtFilter="cancelBubble" nodeType="interactiveSeq">
                <p:stCondLst>
                  <p:cond evt="onClick" delay="0">
                    <p:tgtEl>
                      <p:spTgt spid="46"/>
                    </p:tgtEl>
                  </p:cond>
                </p:stCondLst>
                <p:endSync evt="end" delay="0">
                  <p:rtn val="all"/>
                </p:endSync>
                <p:childTnLst>
                  <p:par>
                    <p:cTn id="23" fill="hold">
                      <p:stCondLst>
                        <p:cond delay="0"/>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1.11022E-16 -3.36803E-6 L -0.35243 -0.18436 " pathEditMode="relative" rAng="0" ptsTypes="AA">
                                      <p:cBhvr>
                                        <p:cTn id="26" dur="2000" fill="hold"/>
                                        <p:tgtEl>
                                          <p:spTgt spid="46"/>
                                        </p:tgtEl>
                                        <p:attrNameLst>
                                          <p:attrName>ppt_x</p:attrName>
                                          <p:attrName>ppt_y</p:attrName>
                                        </p:attrNameLst>
                                      </p:cBhvr>
                                      <p:rCtr x="-17622" y="-9230"/>
                                    </p:animMotion>
                                  </p:childTnLst>
                                </p:cTn>
                              </p:par>
                            </p:childTnLst>
                          </p:cTn>
                        </p:par>
                      </p:childTnLst>
                    </p:cTn>
                  </p:par>
                </p:childTnLst>
              </p:cTn>
              <p:nextCondLst>
                <p:cond evt="onClick" delay="0">
                  <p:tgtEl>
                    <p:spTgt spid="46"/>
                  </p:tgtEl>
                </p:cond>
              </p:nextCondLst>
            </p:seq>
            <p:seq concurrent="1" nextAc="seek">
              <p:cTn id="27" restart="whenNotActive" fill="hold" evtFilter="cancelBubble" nodeType="interactiveSeq">
                <p:stCondLst>
                  <p:cond evt="onClick" delay="0">
                    <p:tgtEl>
                      <p:spTgt spid="48"/>
                    </p:tgtEl>
                  </p:cond>
                </p:stCondLst>
                <p:endSync evt="end" delay="0">
                  <p:rtn val="all"/>
                </p:endSync>
                <p:childTnLst>
                  <p:par>
                    <p:cTn id="28" fill="hold">
                      <p:stCondLst>
                        <p:cond delay="0"/>
                      </p:stCondLst>
                      <p:childTnLst>
                        <p:par>
                          <p:cTn id="29" fill="hold">
                            <p:stCondLst>
                              <p:cond delay="0"/>
                            </p:stCondLst>
                            <p:childTnLst>
                              <p:par>
                                <p:cTn id="30" presetID="42" presetClass="path" presetSubtype="0" accel="50000" decel="50000" fill="hold" grpId="0" nodeType="clickEffect">
                                  <p:stCondLst>
                                    <p:cond delay="0"/>
                                  </p:stCondLst>
                                  <p:childTnLst>
                                    <p:animMotion origin="layout" path="M 0.02101 7.77238E-7 L -0.47257 -0.50359 " pathEditMode="relative" rAng="0" ptsTypes="AA">
                                      <p:cBhvr>
                                        <p:cTn id="31" dur="2000" fill="hold"/>
                                        <p:tgtEl>
                                          <p:spTgt spid="48"/>
                                        </p:tgtEl>
                                        <p:attrNameLst>
                                          <p:attrName>ppt_x</p:attrName>
                                          <p:attrName>ppt_y</p:attrName>
                                        </p:attrNameLst>
                                      </p:cBhvr>
                                      <p:rCtr x="-24688" y="-25191"/>
                                    </p:animMotion>
                                  </p:childTnLst>
                                </p:cTn>
                              </p:par>
                            </p:childTnLst>
                          </p:cTn>
                        </p:par>
                      </p:childTnLst>
                    </p:cTn>
                  </p:par>
                </p:childTnLst>
              </p:cTn>
              <p:nextCondLst>
                <p:cond evt="onClick" delay="0">
                  <p:tgtEl>
                    <p:spTgt spid="48"/>
                  </p:tgtEl>
                </p:cond>
              </p:nextCondLst>
            </p:seq>
          </p:childTnLst>
        </p:cTn>
      </p:par>
    </p:tnLst>
    <p:bldLst>
      <p:bldP spid="42" grpId="0"/>
      <p:bldP spid="43" grpId="0"/>
      <p:bldP spid="44" grpId="0"/>
      <p:bldP spid="45" grpId="0"/>
      <p:bldP spid="46" grpId="0"/>
      <p:bldP spid="48"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pattFill prst="dotGrid">
          <a:fgClr>
            <a:srgbClr val="CC0099"/>
          </a:fgClr>
          <a:bgClr>
            <a:schemeClr val="bg1"/>
          </a:bgClr>
        </a:pattFill>
        <a:effectLst/>
      </p:bgPr>
    </p:bg>
    <p:spTree>
      <p:nvGrpSpPr>
        <p:cNvPr id="1" name=""/>
        <p:cNvGrpSpPr/>
        <p:nvPr/>
      </p:nvGrpSpPr>
      <p:grpSpPr>
        <a:xfrm>
          <a:off x="0" y="0"/>
          <a:ext cx="0" cy="0"/>
          <a:chOff x="0" y="0"/>
          <a:chExt cx="0" cy="0"/>
        </a:xfrm>
      </p:grpSpPr>
      <p:sp>
        <p:nvSpPr>
          <p:cNvPr id="4" name="Obdélník 3"/>
          <p:cNvSpPr/>
          <p:nvPr/>
        </p:nvSpPr>
        <p:spPr>
          <a:xfrm>
            <a:off x="826592" y="404664"/>
            <a:ext cx="2305247" cy="115212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a:solidFill>
                <a:schemeClr val="tx1"/>
              </a:solidFill>
            </a:endParaRPr>
          </a:p>
        </p:txBody>
      </p:sp>
      <p:sp>
        <p:nvSpPr>
          <p:cNvPr id="5" name="Obdélník 4"/>
          <p:cNvSpPr/>
          <p:nvPr/>
        </p:nvSpPr>
        <p:spPr>
          <a:xfrm>
            <a:off x="4885677" y="4437112"/>
            <a:ext cx="2448272" cy="115212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a:solidFill>
                <a:schemeClr val="tx1"/>
              </a:solidFill>
            </a:endParaRPr>
          </a:p>
        </p:txBody>
      </p:sp>
      <p:sp>
        <p:nvSpPr>
          <p:cNvPr id="6" name="Obdélník 5"/>
          <p:cNvSpPr/>
          <p:nvPr/>
        </p:nvSpPr>
        <p:spPr>
          <a:xfrm>
            <a:off x="787134" y="4437112"/>
            <a:ext cx="2448272" cy="115212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a:solidFill>
                <a:schemeClr val="tx1"/>
              </a:solidFill>
            </a:endParaRPr>
          </a:p>
        </p:txBody>
      </p:sp>
      <p:sp>
        <p:nvSpPr>
          <p:cNvPr id="7" name="Obdélník 6"/>
          <p:cNvSpPr/>
          <p:nvPr/>
        </p:nvSpPr>
        <p:spPr>
          <a:xfrm>
            <a:off x="4871872" y="2420888"/>
            <a:ext cx="2448272" cy="115212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a:solidFill>
                <a:schemeClr val="tx1"/>
              </a:solidFill>
            </a:endParaRPr>
          </a:p>
        </p:txBody>
      </p:sp>
      <p:sp>
        <p:nvSpPr>
          <p:cNvPr id="8" name="Obdélník 7"/>
          <p:cNvSpPr/>
          <p:nvPr/>
        </p:nvSpPr>
        <p:spPr>
          <a:xfrm>
            <a:off x="4860032" y="404664"/>
            <a:ext cx="2448272" cy="115212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a:solidFill>
                <a:schemeClr val="tx1"/>
              </a:solidFill>
            </a:endParaRPr>
          </a:p>
        </p:txBody>
      </p:sp>
      <p:sp>
        <p:nvSpPr>
          <p:cNvPr id="9" name="Obdélník 8"/>
          <p:cNvSpPr/>
          <p:nvPr/>
        </p:nvSpPr>
        <p:spPr>
          <a:xfrm>
            <a:off x="683568" y="2420888"/>
            <a:ext cx="2448272" cy="1152128"/>
          </a:xfrm>
          <a:prstGeom prst="rect">
            <a:avLst/>
          </a:prstGeom>
          <a:solidFill>
            <a:srgbClr val="FFFF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a:solidFill>
                <a:schemeClr val="tx1"/>
              </a:solidFill>
            </a:endParaRPr>
          </a:p>
        </p:txBody>
      </p:sp>
      <p:sp>
        <p:nvSpPr>
          <p:cNvPr id="11" name="Obdélník 10"/>
          <p:cNvSpPr/>
          <p:nvPr/>
        </p:nvSpPr>
        <p:spPr>
          <a:xfrm>
            <a:off x="5426728" y="413288"/>
            <a:ext cx="576064" cy="432048"/>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12" name="Obdélník 11"/>
          <p:cNvSpPr/>
          <p:nvPr/>
        </p:nvSpPr>
        <p:spPr>
          <a:xfrm>
            <a:off x="6757885" y="413288"/>
            <a:ext cx="576064" cy="432048"/>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13" name="Obdélník 12"/>
          <p:cNvSpPr/>
          <p:nvPr/>
        </p:nvSpPr>
        <p:spPr>
          <a:xfrm>
            <a:off x="4839806" y="1124984"/>
            <a:ext cx="576064" cy="432048"/>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14" name="Obdélník 13"/>
          <p:cNvSpPr/>
          <p:nvPr/>
        </p:nvSpPr>
        <p:spPr>
          <a:xfrm>
            <a:off x="2266753" y="5157192"/>
            <a:ext cx="576064" cy="432048"/>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15" name="Obdélník 14"/>
          <p:cNvSpPr/>
          <p:nvPr/>
        </p:nvSpPr>
        <p:spPr>
          <a:xfrm>
            <a:off x="797980" y="4437112"/>
            <a:ext cx="576064" cy="432048"/>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16" name="Obdélník 15"/>
          <p:cNvSpPr/>
          <p:nvPr/>
        </p:nvSpPr>
        <p:spPr>
          <a:xfrm>
            <a:off x="1311901" y="5157192"/>
            <a:ext cx="576064" cy="432048"/>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17" name="Obdélník 16"/>
          <p:cNvSpPr/>
          <p:nvPr/>
        </p:nvSpPr>
        <p:spPr>
          <a:xfrm>
            <a:off x="1723238" y="4445467"/>
            <a:ext cx="576064" cy="432048"/>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18" name="Obdélník 17"/>
          <p:cNvSpPr/>
          <p:nvPr/>
        </p:nvSpPr>
        <p:spPr>
          <a:xfrm>
            <a:off x="2653912" y="4442029"/>
            <a:ext cx="576064" cy="432048"/>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19" name="Obdélník 18"/>
          <p:cNvSpPr/>
          <p:nvPr/>
        </p:nvSpPr>
        <p:spPr>
          <a:xfrm>
            <a:off x="2411760" y="2590537"/>
            <a:ext cx="576064" cy="432048"/>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20" name="Obdélník 19"/>
          <p:cNvSpPr/>
          <p:nvPr/>
        </p:nvSpPr>
        <p:spPr>
          <a:xfrm>
            <a:off x="1023869" y="3033174"/>
            <a:ext cx="576064" cy="432048"/>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23" name="Obdélník 22"/>
          <p:cNvSpPr/>
          <p:nvPr/>
        </p:nvSpPr>
        <p:spPr>
          <a:xfrm>
            <a:off x="1402657" y="1124744"/>
            <a:ext cx="576064" cy="432048"/>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24" name="Obdélník 23"/>
          <p:cNvSpPr/>
          <p:nvPr/>
        </p:nvSpPr>
        <p:spPr>
          <a:xfrm>
            <a:off x="826593" y="1124744"/>
            <a:ext cx="576064" cy="432048"/>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25" name="Obdélník 24"/>
          <p:cNvSpPr/>
          <p:nvPr/>
        </p:nvSpPr>
        <p:spPr>
          <a:xfrm>
            <a:off x="826592" y="403166"/>
            <a:ext cx="576064" cy="432048"/>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26" name="Obdélník 25"/>
          <p:cNvSpPr/>
          <p:nvPr/>
        </p:nvSpPr>
        <p:spPr>
          <a:xfrm>
            <a:off x="1403151" y="403166"/>
            <a:ext cx="576064" cy="432048"/>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27" name="Obdélník 26"/>
          <p:cNvSpPr/>
          <p:nvPr/>
        </p:nvSpPr>
        <p:spPr>
          <a:xfrm>
            <a:off x="1978721" y="403166"/>
            <a:ext cx="576064" cy="432048"/>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28" name="Obdélník 27"/>
          <p:cNvSpPr/>
          <p:nvPr/>
        </p:nvSpPr>
        <p:spPr>
          <a:xfrm>
            <a:off x="2555776" y="403166"/>
            <a:ext cx="576064" cy="432048"/>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29" name="Obdélník 28"/>
          <p:cNvSpPr/>
          <p:nvPr/>
        </p:nvSpPr>
        <p:spPr>
          <a:xfrm>
            <a:off x="4895837" y="5157192"/>
            <a:ext cx="576064" cy="432048"/>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30" name="Obdélník 29"/>
          <p:cNvSpPr/>
          <p:nvPr/>
        </p:nvSpPr>
        <p:spPr>
          <a:xfrm>
            <a:off x="5468657" y="4445467"/>
            <a:ext cx="576064" cy="432048"/>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31" name="Obdélník 30"/>
          <p:cNvSpPr/>
          <p:nvPr/>
        </p:nvSpPr>
        <p:spPr>
          <a:xfrm>
            <a:off x="4895837" y="4442029"/>
            <a:ext cx="576064" cy="432048"/>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32" name="Obdélník 31"/>
          <p:cNvSpPr/>
          <p:nvPr/>
        </p:nvSpPr>
        <p:spPr>
          <a:xfrm>
            <a:off x="5807976" y="2796406"/>
            <a:ext cx="576064" cy="432048"/>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33" name="Obdélník 32"/>
          <p:cNvSpPr/>
          <p:nvPr/>
        </p:nvSpPr>
        <p:spPr>
          <a:xfrm>
            <a:off x="6181821" y="1124744"/>
            <a:ext cx="576064" cy="432048"/>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36" name="Obdélník 35"/>
          <p:cNvSpPr/>
          <p:nvPr/>
        </p:nvSpPr>
        <p:spPr>
          <a:xfrm>
            <a:off x="3131840" y="403166"/>
            <a:ext cx="720080" cy="115386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a:solidFill>
                <a:schemeClr val="tx1"/>
              </a:solidFill>
            </a:endParaRPr>
          </a:p>
        </p:txBody>
      </p:sp>
      <p:sp>
        <p:nvSpPr>
          <p:cNvPr id="37" name="Obdélník 36"/>
          <p:cNvSpPr/>
          <p:nvPr/>
        </p:nvSpPr>
        <p:spPr>
          <a:xfrm>
            <a:off x="7212873" y="4435374"/>
            <a:ext cx="720080" cy="115386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a:solidFill>
                <a:schemeClr val="tx1"/>
              </a:solidFill>
            </a:endParaRPr>
          </a:p>
        </p:txBody>
      </p:sp>
      <p:sp>
        <p:nvSpPr>
          <p:cNvPr id="38" name="Obdélník 37"/>
          <p:cNvSpPr/>
          <p:nvPr/>
        </p:nvSpPr>
        <p:spPr>
          <a:xfrm>
            <a:off x="3229976" y="4445467"/>
            <a:ext cx="720080" cy="115386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a:solidFill>
                <a:schemeClr val="tx1"/>
              </a:solidFill>
            </a:endParaRPr>
          </a:p>
        </p:txBody>
      </p:sp>
      <p:sp>
        <p:nvSpPr>
          <p:cNvPr id="39" name="Obdélník 38"/>
          <p:cNvSpPr/>
          <p:nvPr/>
        </p:nvSpPr>
        <p:spPr>
          <a:xfrm>
            <a:off x="3131840" y="2419150"/>
            <a:ext cx="720080" cy="115386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a:solidFill>
                <a:schemeClr val="tx1"/>
              </a:solidFill>
            </a:endParaRPr>
          </a:p>
        </p:txBody>
      </p:sp>
      <p:sp>
        <p:nvSpPr>
          <p:cNvPr id="40" name="Obdélník 39"/>
          <p:cNvSpPr/>
          <p:nvPr/>
        </p:nvSpPr>
        <p:spPr>
          <a:xfrm>
            <a:off x="7333949" y="2419150"/>
            <a:ext cx="720080" cy="115386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a:solidFill>
                <a:schemeClr val="tx1"/>
              </a:solidFill>
            </a:endParaRPr>
          </a:p>
        </p:txBody>
      </p:sp>
      <p:sp>
        <p:nvSpPr>
          <p:cNvPr id="41" name="Obdélník 40"/>
          <p:cNvSpPr/>
          <p:nvPr/>
        </p:nvSpPr>
        <p:spPr>
          <a:xfrm>
            <a:off x="7296948" y="404664"/>
            <a:ext cx="720080" cy="115386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a:solidFill>
                <a:schemeClr val="tx1"/>
              </a:solidFill>
            </a:endParaRPr>
          </a:p>
        </p:txBody>
      </p:sp>
      <p:sp>
        <p:nvSpPr>
          <p:cNvPr id="42" name="TextovéPole 41"/>
          <p:cNvSpPr txBox="1"/>
          <p:nvPr/>
        </p:nvSpPr>
        <p:spPr>
          <a:xfrm>
            <a:off x="899591" y="5933064"/>
            <a:ext cx="1224137" cy="707886"/>
          </a:xfrm>
          <a:prstGeom prst="rect">
            <a:avLst/>
          </a:prstGeom>
          <a:noFill/>
        </p:spPr>
        <p:txBody>
          <a:bodyPr wrap="square" rtlCol="0">
            <a:spAutoFit/>
          </a:bodyPr>
          <a:lstStyle/>
          <a:p>
            <a:r>
              <a:rPr lang="cs-CZ" sz="4000" b="1" dirty="0" smtClean="0"/>
              <a:t>60</a:t>
            </a:r>
            <a:endParaRPr lang="cs-CZ" sz="4000" b="1" dirty="0"/>
          </a:p>
        </p:txBody>
      </p:sp>
      <p:sp>
        <p:nvSpPr>
          <p:cNvPr id="43" name="TextovéPole 42"/>
          <p:cNvSpPr txBox="1"/>
          <p:nvPr/>
        </p:nvSpPr>
        <p:spPr>
          <a:xfrm>
            <a:off x="2318038" y="5935605"/>
            <a:ext cx="1101834" cy="707886"/>
          </a:xfrm>
          <a:prstGeom prst="rect">
            <a:avLst/>
          </a:prstGeom>
          <a:noFill/>
        </p:spPr>
        <p:txBody>
          <a:bodyPr wrap="square" rtlCol="0">
            <a:spAutoFit/>
          </a:bodyPr>
          <a:lstStyle/>
          <a:p>
            <a:r>
              <a:rPr lang="cs-CZ" sz="4000" b="1" dirty="0" smtClean="0"/>
              <a:t>80</a:t>
            </a:r>
            <a:endParaRPr lang="cs-CZ" sz="4000" b="1" dirty="0"/>
          </a:p>
        </p:txBody>
      </p:sp>
      <p:sp>
        <p:nvSpPr>
          <p:cNvPr id="44" name="TextovéPole 43"/>
          <p:cNvSpPr txBox="1"/>
          <p:nvPr/>
        </p:nvSpPr>
        <p:spPr>
          <a:xfrm>
            <a:off x="3760662" y="5945498"/>
            <a:ext cx="1027362" cy="707886"/>
          </a:xfrm>
          <a:prstGeom prst="rect">
            <a:avLst/>
          </a:prstGeom>
          <a:noFill/>
        </p:spPr>
        <p:txBody>
          <a:bodyPr wrap="square" rtlCol="0">
            <a:spAutoFit/>
          </a:bodyPr>
          <a:lstStyle/>
          <a:p>
            <a:r>
              <a:rPr lang="cs-CZ" sz="4000" b="1" dirty="0" smtClean="0"/>
              <a:t>10</a:t>
            </a:r>
            <a:endParaRPr lang="cs-CZ" sz="4000" b="1" dirty="0"/>
          </a:p>
        </p:txBody>
      </p:sp>
      <p:sp>
        <p:nvSpPr>
          <p:cNvPr id="45" name="TextovéPole 44"/>
          <p:cNvSpPr txBox="1"/>
          <p:nvPr/>
        </p:nvSpPr>
        <p:spPr>
          <a:xfrm>
            <a:off x="4980870" y="5945498"/>
            <a:ext cx="1021922" cy="707886"/>
          </a:xfrm>
          <a:prstGeom prst="rect">
            <a:avLst/>
          </a:prstGeom>
          <a:noFill/>
        </p:spPr>
        <p:txBody>
          <a:bodyPr wrap="square" rtlCol="0">
            <a:spAutoFit/>
          </a:bodyPr>
          <a:lstStyle/>
          <a:p>
            <a:r>
              <a:rPr lang="cs-CZ" sz="4000" b="1" dirty="0" smtClean="0"/>
              <a:t>40</a:t>
            </a:r>
            <a:endParaRPr lang="cs-CZ" sz="4000" b="1" dirty="0"/>
          </a:p>
        </p:txBody>
      </p:sp>
      <p:sp>
        <p:nvSpPr>
          <p:cNvPr id="46" name="TextovéPole 45"/>
          <p:cNvSpPr txBox="1"/>
          <p:nvPr/>
        </p:nvSpPr>
        <p:spPr>
          <a:xfrm>
            <a:off x="6384040" y="5935606"/>
            <a:ext cx="949909" cy="707886"/>
          </a:xfrm>
          <a:prstGeom prst="rect">
            <a:avLst/>
          </a:prstGeom>
          <a:noFill/>
        </p:spPr>
        <p:txBody>
          <a:bodyPr wrap="square" rtlCol="0">
            <a:spAutoFit/>
          </a:bodyPr>
          <a:lstStyle/>
          <a:p>
            <a:r>
              <a:rPr lang="cs-CZ" sz="4000" b="1" dirty="0" smtClean="0"/>
              <a:t>50</a:t>
            </a:r>
            <a:endParaRPr lang="cs-CZ" sz="4000" b="1" dirty="0"/>
          </a:p>
        </p:txBody>
      </p:sp>
      <p:sp>
        <p:nvSpPr>
          <p:cNvPr id="48" name="TextovéPole 47"/>
          <p:cNvSpPr txBox="1"/>
          <p:nvPr/>
        </p:nvSpPr>
        <p:spPr>
          <a:xfrm>
            <a:off x="7572912" y="5945498"/>
            <a:ext cx="1031535" cy="707886"/>
          </a:xfrm>
          <a:prstGeom prst="rect">
            <a:avLst/>
          </a:prstGeom>
          <a:noFill/>
        </p:spPr>
        <p:txBody>
          <a:bodyPr wrap="square" rtlCol="0">
            <a:spAutoFit/>
          </a:bodyPr>
          <a:lstStyle/>
          <a:p>
            <a:r>
              <a:rPr lang="cs-CZ" sz="4000" b="1" dirty="0" smtClean="0"/>
              <a:t>20</a:t>
            </a:r>
            <a:endParaRPr lang="cs-CZ" sz="4000" b="1" dirty="0"/>
          </a:p>
        </p:txBody>
      </p:sp>
      <p:sp>
        <p:nvSpPr>
          <p:cNvPr id="47" name="Obdélník 46"/>
          <p:cNvSpPr/>
          <p:nvPr/>
        </p:nvSpPr>
        <p:spPr>
          <a:xfrm>
            <a:off x="6037110" y="4437112"/>
            <a:ext cx="585424" cy="423664"/>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49" name="Obdélník 48"/>
          <p:cNvSpPr/>
          <p:nvPr/>
        </p:nvSpPr>
        <p:spPr>
          <a:xfrm>
            <a:off x="6622534" y="5165576"/>
            <a:ext cx="585424" cy="423664"/>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50" name="Obdélník 49"/>
          <p:cNvSpPr/>
          <p:nvPr/>
        </p:nvSpPr>
        <p:spPr>
          <a:xfrm>
            <a:off x="6044721" y="5165576"/>
            <a:ext cx="585424" cy="423664"/>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51" name="Obdélník 50"/>
          <p:cNvSpPr/>
          <p:nvPr/>
        </p:nvSpPr>
        <p:spPr>
          <a:xfrm>
            <a:off x="5471901" y="5165576"/>
            <a:ext cx="585424" cy="423664"/>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
        <p:nvSpPr>
          <p:cNvPr id="52" name="Obdélník 51"/>
          <p:cNvSpPr/>
          <p:nvPr/>
        </p:nvSpPr>
        <p:spPr>
          <a:xfrm>
            <a:off x="6622534" y="4437333"/>
            <a:ext cx="585424" cy="423664"/>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10</a:t>
            </a:r>
            <a:endParaRPr lang="cs-CZ" b="1" dirty="0">
              <a:solidFill>
                <a:schemeClr val="tx1"/>
              </a:solidFill>
            </a:endParaRPr>
          </a:p>
        </p:txBody>
      </p:sp>
    </p:spTree>
    <p:extLst>
      <p:ext uri="{BB962C8B-B14F-4D97-AF65-F5344CB8AC3E}">
        <p14:creationId xmlns:p14="http://schemas.microsoft.com/office/powerpoint/2010/main" val="10927263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4"/>
                    </p:tgtEl>
                  </p:cond>
                </p:stCondLst>
                <p:endSync evt="end" delay="0">
                  <p:rtn val="all"/>
                </p:endSync>
                <p:childTnLst>
                  <p:par>
                    <p:cTn id="3" fill="hold">
                      <p:stCondLst>
                        <p:cond delay="0"/>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1.66667E-6 1.33935E-6 L 0.38594 -0.50359 " pathEditMode="relative" rAng="0" ptsTypes="AA">
                                      <p:cBhvr>
                                        <p:cTn id="6" dur="2000" fill="hold"/>
                                        <p:tgtEl>
                                          <p:spTgt spid="44"/>
                                        </p:tgtEl>
                                        <p:attrNameLst>
                                          <p:attrName>ppt_x</p:attrName>
                                          <p:attrName>ppt_y</p:attrName>
                                        </p:attrNameLst>
                                      </p:cBhvr>
                                      <p:rCtr x="19288" y="-25191"/>
                                    </p:animMotion>
                                  </p:childTnLst>
                                </p:cTn>
                              </p:par>
                            </p:childTnLst>
                          </p:cTn>
                        </p:par>
                      </p:childTnLst>
                    </p:cTn>
                  </p:par>
                </p:childTnLst>
              </p:cTn>
              <p:nextCondLst>
                <p:cond evt="onClick" delay="0">
                  <p:tgtEl>
                    <p:spTgt spid="44"/>
                  </p:tgtEl>
                </p:cond>
              </p:nextCondLst>
            </p:seq>
            <p:seq concurrent="1" nextAc="seek">
              <p:cTn id="7" restart="whenNotActive" fill="hold" evtFilter="cancelBubble" nodeType="interactiveSeq">
                <p:stCondLst>
                  <p:cond evt="onClick" delay="0">
                    <p:tgtEl>
                      <p:spTgt spid="45"/>
                    </p:tgtEl>
                  </p:cond>
                </p:stCondLst>
                <p:endSync evt="end" delay="0">
                  <p:rtn val="all"/>
                </p:endSync>
                <p:childTnLst>
                  <p:par>
                    <p:cTn id="8" fill="hold">
                      <p:stCondLst>
                        <p:cond delay="0"/>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1.94444E-6 7.77238E-7 L 0.25191 -0.77631 " pathEditMode="relative" rAng="0" ptsTypes="AA">
                                      <p:cBhvr>
                                        <p:cTn id="11" dur="2000" fill="hold"/>
                                        <p:tgtEl>
                                          <p:spTgt spid="45"/>
                                        </p:tgtEl>
                                        <p:attrNameLst>
                                          <p:attrName>ppt_x</p:attrName>
                                          <p:attrName>ppt_y</p:attrName>
                                        </p:attrNameLst>
                                      </p:cBhvr>
                                      <p:rCtr x="12587" y="-38816"/>
                                    </p:animMotion>
                                  </p:childTnLst>
                                </p:cTn>
                              </p:par>
                            </p:childTnLst>
                          </p:cTn>
                        </p:par>
                      </p:childTnLst>
                    </p:cTn>
                  </p:par>
                </p:childTnLst>
              </p:cTn>
              <p:nextCondLst>
                <p:cond evt="onClick" delay="0">
                  <p:tgtEl>
                    <p:spTgt spid="45"/>
                  </p:tgtEl>
                </p:cond>
              </p:nextCondLst>
            </p:seq>
            <p:seq concurrent="1" nextAc="seek">
              <p:cTn id="12" restart="whenNotActive" fill="hold" evtFilter="cancelBubble" nodeType="interactiveSeq">
                <p:stCondLst>
                  <p:cond evt="onClick" delay="0">
                    <p:tgtEl>
                      <p:spTgt spid="43"/>
                    </p:tgtEl>
                  </p:cond>
                </p:stCondLst>
                <p:endSync evt="end" delay="0">
                  <p:rtn val="all"/>
                </p:endSync>
                <p:childTnLst>
                  <p:par>
                    <p:cTn id="13" fill="hold">
                      <p:stCondLst>
                        <p:cond delay="0"/>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3.33333E-6 -1.29771E-6 L 0.54584 -0.18737 " pathEditMode="relative" rAng="0" ptsTypes="AA">
                                      <p:cBhvr>
                                        <p:cTn id="16" dur="2000" fill="hold"/>
                                        <p:tgtEl>
                                          <p:spTgt spid="43"/>
                                        </p:tgtEl>
                                        <p:attrNameLst>
                                          <p:attrName>ppt_x</p:attrName>
                                          <p:attrName>ppt_y</p:attrName>
                                        </p:attrNameLst>
                                      </p:cBhvr>
                                      <p:rCtr x="27292" y="-9368"/>
                                    </p:animMotion>
                                  </p:childTnLst>
                                </p:cTn>
                              </p:par>
                            </p:childTnLst>
                          </p:cTn>
                        </p:par>
                      </p:childTnLst>
                    </p:cTn>
                  </p:par>
                </p:childTnLst>
              </p:cTn>
              <p:nextCondLst>
                <p:cond evt="onClick" delay="0">
                  <p:tgtEl>
                    <p:spTgt spid="43"/>
                  </p:tgtEl>
                </p:cond>
              </p:nextCondLst>
            </p:seq>
            <p:seq concurrent="1" nextAc="seek">
              <p:cTn id="17" restart="whenNotActive" fill="hold" evtFilter="cancelBubble" nodeType="interactiveSeq">
                <p:stCondLst>
                  <p:cond evt="onClick" delay="0">
                    <p:tgtEl>
                      <p:spTgt spid="42"/>
                    </p:tgtEl>
                  </p:cond>
                </p:stCondLst>
                <p:endSync evt="end" delay="0">
                  <p:rtn val="all"/>
                </p:endSync>
                <p:childTnLst>
                  <p:par>
                    <p:cTn id="18" fill="hold">
                      <p:stCondLst>
                        <p:cond delay="0"/>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2.22222E-6 -5.34351E-7 L 0.23229 -0.77307 " pathEditMode="relative" rAng="0" ptsTypes="AA">
                                      <p:cBhvr>
                                        <p:cTn id="21" dur="2000" fill="hold"/>
                                        <p:tgtEl>
                                          <p:spTgt spid="42"/>
                                        </p:tgtEl>
                                        <p:attrNameLst>
                                          <p:attrName>ppt_x</p:attrName>
                                          <p:attrName>ppt_y</p:attrName>
                                        </p:attrNameLst>
                                      </p:cBhvr>
                                      <p:rCtr x="11615" y="-38654"/>
                                    </p:animMotion>
                                  </p:childTnLst>
                                </p:cTn>
                              </p:par>
                            </p:childTnLst>
                          </p:cTn>
                        </p:par>
                      </p:childTnLst>
                    </p:cTn>
                  </p:par>
                </p:childTnLst>
              </p:cTn>
              <p:nextCondLst>
                <p:cond evt="onClick" delay="0">
                  <p:tgtEl>
                    <p:spTgt spid="42"/>
                  </p:tgtEl>
                </p:cond>
              </p:nextCondLst>
            </p:seq>
            <p:seq concurrent="1" nextAc="seek">
              <p:cTn id="22" restart="whenNotActive" fill="hold" evtFilter="cancelBubble" nodeType="interactiveSeq">
                <p:stCondLst>
                  <p:cond evt="onClick" delay="0">
                    <p:tgtEl>
                      <p:spTgt spid="46"/>
                    </p:tgtEl>
                  </p:cond>
                </p:stCondLst>
                <p:endSync evt="end" delay="0">
                  <p:rtn val="all"/>
                </p:endSync>
                <p:childTnLst>
                  <p:par>
                    <p:cTn id="23" fill="hold">
                      <p:stCondLst>
                        <p:cond delay="0"/>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1.11022E-16 -3.17604E-6 L -0.34444 -0.17557 " pathEditMode="relative" rAng="0" ptsTypes="AA">
                                      <p:cBhvr>
                                        <p:cTn id="26" dur="2000" fill="hold"/>
                                        <p:tgtEl>
                                          <p:spTgt spid="46"/>
                                        </p:tgtEl>
                                        <p:attrNameLst>
                                          <p:attrName>ppt_x</p:attrName>
                                          <p:attrName>ppt_y</p:attrName>
                                        </p:attrNameLst>
                                      </p:cBhvr>
                                      <p:rCtr x="-17222" y="-8790"/>
                                    </p:animMotion>
                                  </p:childTnLst>
                                </p:cTn>
                              </p:par>
                            </p:childTnLst>
                          </p:cTn>
                        </p:par>
                      </p:childTnLst>
                    </p:cTn>
                  </p:par>
                </p:childTnLst>
              </p:cTn>
              <p:nextCondLst>
                <p:cond evt="onClick" delay="0">
                  <p:tgtEl>
                    <p:spTgt spid="46"/>
                  </p:tgtEl>
                </p:cond>
              </p:nextCondLst>
            </p:seq>
            <p:seq concurrent="1" nextAc="seek">
              <p:cTn id="27" restart="whenNotActive" fill="hold" evtFilter="cancelBubble" nodeType="interactiveSeq">
                <p:stCondLst>
                  <p:cond evt="onClick" delay="0">
                    <p:tgtEl>
                      <p:spTgt spid="48"/>
                    </p:tgtEl>
                  </p:cond>
                </p:stCondLst>
                <p:endSync evt="end" delay="0">
                  <p:rtn val="all"/>
                </p:endSync>
                <p:childTnLst>
                  <p:par>
                    <p:cTn id="28" fill="hold">
                      <p:stCondLst>
                        <p:cond delay="0"/>
                      </p:stCondLst>
                      <p:childTnLst>
                        <p:par>
                          <p:cTn id="29" fill="hold">
                            <p:stCondLst>
                              <p:cond delay="0"/>
                            </p:stCondLst>
                            <p:childTnLst>
                              <p:par>
                                <p:cTn id="30" presetID="42" presetClass="path" presetSubtype="0" accel="50000" decel="50000" fill="hold" grpId="0" nodeType="clickEffect">
                                  <p:stCondLst>
                                    <p:cond delay="0"/>
                                  </p:stCondLst>
                                  <p:childTnLst>
                                    <p:animMotion origin="layout" path="M 1.38889E-6 -1.10109E-6 L -0.49479 -0.48115 " pathEditMode="relative" rAng="0" ptsTypes="AA">
                                      <p:cBhvr>
                                        <p:cTn id="31" dur="2000" fill="hold"/>
                                        <p:tgtEl>
                                          <p:spTgt spid="48"/>
                                        </p:tgtEl>
                                        <p:attrNameLst>
                                          <p:attrName>ppt_x</p:attrName>
                                          <p:attrName>ppt_y</p:attrName>
                                        </p:attrNameLst>
                                      </p:cBhvr>
                                      <p:rCtr x="-24740" y="-24057"/>
                                    </p:animMotion>
                                  </p:childTnLst>
                                </p:cTn>
                              </p:par>
                            </p:childTnLst>
                          </p:cTn>
                        </p:par>
                      </p:childTnLst>
                    </p:cTn>
                  </p:par>
                </p:childTnLst>
              </p:cTn>
              <p:nextCondLst>
                <p:cond evt="onClick" delay="0">
                  <p:tgtEl>
                    <p:spTgt spid="48"/>
                  </p:tgtEl>
                </p:cond>
              </p:nextCondLst>
            </p:seq>
          </p:childTnLst>
        </p:cTn>
      </p:par>
    </p:tnLst>
    <p:bldLst>
      <p:bldP spid="42" grpId="0"/>
      <p:bldP spid="43" grpId="0"/>
      <p:bldP spid="44" grpId="0"/>
      <p:bldP spid="45" grpId="0"/>
      <p:bldP spid="46" grpId="0"/>
      <p:bldP spid="48" grpId="0"/>
    </p:bldLst>
  </p:timing>
</p:sld>
</file>

<file path=ppt/slides/slide14.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lačítko akce: Vlastní 4103"/>
          <p:cNvSpPr/>
          <p:nvPr/>
        </p:nvSpPr>
        <p:spPr>
          <a:xfrm>
            <a:off x="0" y="0"/>
            <a:ext cx="9144000" cy="7029404"/>
          </a:xfrm>
          <a:custGeom>
            <a:avLst/>
            <a:gdLst>
              <a:gd name="f0" fmla="val w"/>
              <a:gd name="f1" fmla="val h"/>
              <a:gd name="f2" fmla="val ss"/>
              <a:gd name="f3" fmla="val 0"/>
              <a:gd name="f4" fmla="abs f0"/>
              <a:gd name="f5" fmla="abs f1"/>
              <a:gd name="f6" fmla="abs f2"/>
              <a:gd name="f7" fmla="val f3"/>
              <a:gd name="f8" fmla="?: f4 f0 1"/>
              <a:gd name="f9" fmla="?: f5 f1 1"/>
              <a:gd name="f10" fmla="?: f6 f2 1"/>
              <a:gd name="f11" fmla="*/ f8 1 21600"/>
              <a:gd name="f12" fmla="*/ f9 1 21600"/>
              <a:gd name="f13" fmla="*/ 21600 f8 1"/>
              <a:gd name="f14" fmla="*/ 21600 f9 1"/>
              <a:gd name="f15" fmla="min f12 f11"/>
              <a:gd name="f16" fmla="*/ f13 1 f10"/>
              <a:gd name="f17" fmla="*/ f14 1 f10"/>
              <a:gd name="f18" fmla="val f16"/>
              <a:gd name="f19" fmla="val f17"/>
              <a:gd name="f20" fmla="*/ f7 f15 1"/>
              <a:gd name="f21" fmla="*/ f18 f15 1"/>
              <a:gd name="f22" fmla="*/ f19 f15 1"/>
            </a:gdLst>
            <a:ahLst/>
            <a:cxnLst>
              <a:cxn ang="3cd4">
                <a:pos x="hc" y="t"/>
              </a:cxn>
              <a:cxn ang="0">
                <a:pos x="r" y="vc"/>
              </a:cxn>
              <a:cxn ang="cd4">
                <a:pos x="hc" y="b"/>
              </a:cxn>
              <a:cxn ang="cd2">
                <a:pos x="l" y="vc"/>
              </a:cxn>
            </a:cxnLst>
            <a:rect l="f20" t="f20" r="f21" b="f22"/>
            <a:pathLst>
              <a:path>
                <a:moveTo>
                  <a:pt x="f20" y="f20"/>
                </a:moveTo>
                <a:lnTo>
                  <a:pt x="f21" y="f20"/>
                </a:lnTo>
                <a:lnTo>
                  <a:pt x="f21" y="f22"/>
                </a:lnTo>
                <a:lnTo>
                  <a:pt x="f20" y="f22"/>
                </a:lnTo>
                <a:close/>
              </a:path>
            </a:pathLst>
          </a:custGeom>
          <a:blipFill>
            <a:blip r:embed="rId2">
              <a:alphaModFix/>
            </a:blip>
            <a:tile/>
          </a:blipFill>
          <a:ln w="25402">
            <a:solidFill>
              <a:srgbClr val="385D8A"/>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Calibri"/>
              <a:ea typeface=""/>
              <a:cs typeface=""/>
            </a:endParaRPr>
          </a:p>
        </p:txBody>
      </p:sp>
      <p:sp>
        <p:nvSpPr>
          <p:cNvPr id="3" name="TextovéPole 4"/>
          <p:cNvSpPr txBox="1"/>
          <p:nvPr/>
        </p:nvSpPr>
        <p:spPr>
          <a:xfrm>
            <a:off x="395532" y="404667"/>
            <a:ext cx="4621395" cy="369335"/>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1800" b="1" i="0" u="none" strike="noStrike" kern="1200" cap="none" spc="0" baseline="0">
                <a:solidFill>
                  <a:srgbClr val="000000"/>
                </a:solidFill>
                <a:uFillTx/>
                <a:latin typeface="Calibri"/>
                <a:ea typeface=""/>
                <a:cs typeface=""/>
              </a:rPr>
              <a:t>Jdou čísla správně za sebou? Nesprávné škrtni.</a:t>
            </a:r>
          </a:p>
        </p:txBody>
      </p:sp>
      <p:grpSp>
        <p:nvGrpSpPr>
          <p:cNvPr id="4" name="Skupina 4102"/>
          <p:cNvGrpSpPr/>
          <p:nvPr/>
        </p:nvGrpSpPr>
        <p:grpSpPr>
          <a:xfrm>
            <a:off x="255209" y="633011"/>
            <a:ext cx="2163689" cy="2163689"/>
            <a:chOff x="255209" y="633011"/>
            <a:chExt cx="2163689" cy="2163689"/>
          </a:xfrm>
        </p:grpSpPr>
        <p:pic>
          <p:nvPicPr>
            <p:cNvPr id="5" name="Picture 3" descr="C:\Users\pc\AppData\Local\Microsoft\Windows\Temporary Internet Files\Content.IE5\HBOG70SQ\MC900441809[1].png"/>
            <p:cNvPicPr>
              <a:picLocks noChangeAspect="1"/>
            </p:cNvPicPr>
            <p:nvPr/>
          </p:nvPicPr>
          <p:blipFill>
            <a:blip r:embed="rId3"/>
            <a:srcRect/>
            <a:stretch>
              <a:fillRect/>
            </a:stretch>
          </p:blipFill>
          <p:spPr>
            <a:xfrm>
              <a:off x="255209" y="633011"/>
              <a:ext cx="2163689" cy="2163689"/>
            </a:xfrm>
            <a:prstGeom prst="rect">
              <a:avLst/>
            </a:prstGeom>
            <a:noFill/>
            <a:ln>
              <a:noFill/>
            </a:ln>
          </p:spPr>
        </p:pic>
        <p:sp>
          <p:nvSpPr>
            <p:cNvPr id="6" name="TextovéPole 5"/>
            <p:cNvSpPr txBox="1"/>
            <p:nvPr/>
          </p:nvSpPr>
          <p:spPr>
            <a:xfrm>
              <a:off x="539550" y="1564611"/>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0000"/>
                  </a:solidFill>
                  <a:uFillTx/>
                  <a:latin typeface="Calibri"/>
                  <a:ea typeface=""/>
                  <a:cs typeface=""/>
                </a:rPr>
                <a:t>20</a:t>
              </a:r>
            </a:p>
          </p:txBody>
        </p:sp>
        <p:sp>
          <p:nvSpPr>
            <p:cNvPr id="7" name="TextovéPole 7"/>
            <p:cNvSpPr txBox="1"/>
            <p:nvPr/>
          </p:nvSpPr>
          <p:spPr>
            <a:xfrm>
              <a:off x="1547667" y="1229538"/>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0000"/>
                  </a:solidFill>
                  <a:uFillTx/>
                  <a:latin typeface="Calibri"/>
                  <a:ea typeface=""/>
                  <a:cs typeface=""/>
                </a:rPr>
                <a:t>30</a:t>
              </a:r>
            </a:p>
          </p:txBody>
        </p:sp>
      </p:grpSp>
      <p:grpSp>
        <p:nvGrpSpPr>
          <p:cNvPr id="8" name="Skupina 4099"/>
          <p:cNvGrpSpPr/>
          <p:nvPr/>
        </p:nvGrpSpPr>
        <p:grpSpPr>
          <a:xfrm>
            <a:off x="3082268" y="685525"/>
            <a:ext cx="2163689" cy="2163689"/>
            <a:chOff x="3082268" y="685525"/>
            <a:chExt cx="2163689" cy="2163689"/>
          </a:xfrm>
        </p:grpSpPr>
        <p:pic>
          <p:nvPicPr>
            <p:cNvPr id="9" name="Picture 3" descr="C:\Users\pc\AppData\Local\Microsoft\Windows\Temporary Internet Files\Content.IE5\HBOG70SQ\MC900441809[1].png"/>
            <p:cNvPicPr>
              <a:picLocks noChangeAspect="1"/>
            </p:cNvPicPr>
            <p:nvPr/>
          </p:nvPicPr>
          <p:blipFill>
            <a:blip r:embed="rId3"/>
            <a:srcRect/>
            <a:stretch>
              <a:fillRect/>
            </a:stretch>
          </p:blipFill>
          <p:spPr>
            <a:xfrm>
              <a:off x="3082268" y="685525"/>
              <a:ext cx="2163689" cy="2163689"/>
            </a:xfrm>
            <a:prstGeom prst="rect">
              <a:avLst/>
            </a:prstGeom>
            <a:noFill/>
            <a:ln>
              <a:noFill/>
            </a:ln>
          </p:spPr>
        </p:pic>
        <p:grpSp>
          <p:nvGrpSpPr>
            <p:cNvPr id="10" name="Skupina 2"/>
            <p:cNvGrpSpPr/>
            <p:nvPr/>
          </p:nvGrpSpPr>
          <p:grpSpPr>
            <a:xfrm>
              <a:off x="3469635" y="1209732"/>
              <a:ext cx="1608009" cy="850684"/>
              <a:chOff x="3469635" y="1209732"/>
              <a:chExt cx="1608009" cy="850684"/>
            </a:xfrm>
          </p:grpSpPr>
          <p:sp>
            <p:nvSpPr>
              <p:cNvPr id="11" name="TextovéPole 16"/>
              <p:cNvSpPr txBox="1"/>
              <p:nvPr/>
            </p:nvSpPr>
            <p:spPr>
              <a:xfrm>
                <a:off x="3469635" y="1352534"/>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0000"/>
                    </a:solidFill>
                    <a:uFillTx/>
                    <a:latin typeface="Calibri"/>
                    <a:ea typeface=""/>
                    <a:cs typeface=""/>
                  </a:rPr>
                  <a:t>70</a:t>
                </a:r>
              </a:p>
            </p:txBody>
          </p:sp>
          <p:sp>
            <p:nvSpPr>
              <p:cNvPr id="12" name="TextovéPole 17"/>
              <p:cNvSpPr txBox="1"/>
              <p:nvPr/>
            </p:nvSpPr>
            <p:spPr>
              <a:xfrm>
                <a:off x="4373602" y="1209732"/>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0000"/>
                    </a:solidFill>
                    <a:uFillTx/>
                    <a:latin typeface="Calibri"/>
                    <a:ea typeface=""/>
                    <a:cs typeface=""/>
                  </a:rPr>
                  <a:t>90</a:t>
                </a:r>
              </a:p>
            </p:txBody>
          </p:sp>
        </p:grpSp>
      </p:grpSp>
      <p:grpSp>
        <p:nvGrpSpPr>
          <p:cNvPr id="13" name="Skupina 1"/>
          <p:cNvGrpSpPr/>
          <p:nvPr/>
        </p:nvGrpSpPr>
        <p:grpSpPr>
          <a:xfrm>
            <a:off x="6273552" y="147693"/>
            <a:ext cx="2163689" cy="2163689"/>
            <a:chOff x="6273552" y="147693"/>
            <a:chExt cx="2163689" cy="2163689"/>
          </a:xfrm>
        </p:grpSpPr>
        <p:pic>
          <p:nvPicPr>
            <p:cNvPr id="14" name="Picture 3" descr="C:\Users\pc\AppData\Local\Microsoft\Windows\Temporary Internet Files\Content.IE5\HBOG70SQ\MC900441809[1].png"/>
            <p:cNvPicPr>
              <a:picLocks noChangeAspect="1"/>
            </p:cNvPicPr>
            <p:nvPr/>
          </p:nvPicPr>
          <p:blipFill>
            <a:blip r:embed="rId3"/>
            <a:srcRect/>
            <a:stretch>
              <a:fillRect/>
            </a:stretch>
          </p:blipFill>
          <p:spPr>
            <a:xfrm>
              <a:off x="6273552" y="147693"/>
              <a:ext cx="2163689" cy="2163689"/>
            </a:xfrm>
            <a:prstGeom prst="rect">
              <a:avLst/>
            </a:prstGeom>
            <a:noFill/>
            <a:ln>
              <a:noFill/>
            </a:ln>
          </p:spPr>
        </p:pic>
        <p:sp>
          <p:nvSpPr>
            <p:cNvPr id="15" name="TextovéPole 18"/>
            <p:cNvSpPr txBox="1"/>
            <p:nvPr/>
          </p:nvSpPr>
          <p:spPr>
            <a:xfrm>
              <a:off x="6769714" y="913604"/>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0000"/>
                  </a:solidFill>
                  <a:uFillTx/>
                  <a:latin typeface="Calibri"/>
                  <a:ea typeface=""/>
                  <a:cs typeface=""/>
                </a:rPr>
                <a:t>50</a:t>
              </a:r>
            </a:p>
          </p:txBody>
        </p:sp>
        <p:sp>
          <p:nvSpPr>
            <p:cNvPr id="16" name="TextovéPole 19"/>
            <p:cNvSpPr txBox="1"/>
            <p:nvPr/>
          </p:nvSpPr>
          <p:spPr>
            <a:xfrm>
              <a:off x="7707422" y="685525"/>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0000"/>
                  </a:solidFill>
                  <a:uFillTx/>
                  <a:latin typeface="Calibri"/>
                  <a:ea typeface=""/>
                  <a:cs typeface=""/>
                </a:rPr>
                <a:t>60</a:t>
              </a:r>
            </a:p>
          </p:txBody>
        </p:sp>
      </p:grpSp>
      <p:grpSp>
        <p:nvGrpSpPr>
          <p:cNvPr id="17" name="Skupina 3"/>
          <p:cNvGrpSpPr/>
          <p:nvPr/>
        </p:nvGrpSpPr>
        <p:grpSpPr>
          <a:xfrm>
            <a:off x="3469635" y="2379213"/>
            <a:ext cx="2163689" cy="2163689"/>
            <a:chOff x="3469635" y="2379213"/>
            <a:chExt cx="2163689" cy="2163689"/>
          </a:xfrm>
        </p:grpSpPr>
        <p:pic>
          <p:nvPicPr>
            <p:cNvPr id="18" name="Picture 3" descr="C:\Users\pc\AppData\Local\Microsoft\Windows\Temporary Internet Files\Content.IE5\HBOG70SQ\MC900441809[1].png"/>
            <p:cNvPicPr>
              <a:picLocks noChangeAspect="1"/>
            </p:cNvPicPr>
            <p:nvPr/>
          </p:nvPicPr>
          <p:blipFill>
            <a:blip r:embed="rId3"/>
            <a:srcRect/>
            <a:stretch>
              <a:fillRect/>
            </a:stretch>
          </p:blipFill>
          <p:spPr>
            <a:xfrm>
              <a:off x="3469635" y="2379213"/>
              <a:ext cx="2163689" cy="2163689"/>
            </a:xfrm>
            <a:prstGeom prst="rect">
              <a:avLst/>
            </a:prstGeom>
            <a:noFill/>
            <a:ln>
              <a:noFill/>
            </a:ln>
          </p:spPr>
        </p:pic>
        <p:sp>
          <p:nvSpPr>
            <p:cNvPr id="19" name="TextovéPole 22"/>
            <p:cNvSpPr txBox="1"/>
            <p:nvPr/>
          </p:nvSpPr>
          <p:spPr>
            <a:xfrm>
              <a:off x="3847438" y="3224457"/>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0000"/>
                  </a:solidFill>
                  <a:uFillTx/>
                  <a:latin typeface="Calibri"/>
                  <a:ea typeface=""/>
                  <a:cs typeface=""/>
                </a:rPr>
                <a:t>40</a:t>
              </a:r>
            </a:p>
          </p:txBody>
        </p:sp>
        <p:sp>
          <p:nvSpPr>
            <p:cNvPr id="20" name="TextovéPole 23"/>
            <p:cNvSpPr txBox="1"/>
            <p:nvPr/>
          </p:nvSpPr>
          <p:spPr>
            <a:xfrm>
              <a:off x="4827273" y="2914979"/>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0000"/>
                  </a:solidFill>
                  <a:uFillTx/>
                  <a:latin typeface="Calibri"/>
                  <a:ea typeface=""/>
                  <a:cs typeface=""/>
                </a:rPr>
                <a:t>60</a:t>
              </a:r>
            </a:p>
          </p:txBody>
        </p:sp>
      </p:grpSp>
      <p:grpSp>
        <p:nvGrpSpPr>
          <p:cNvPr id="21" name="Skupina 4100"/>
          <p:cNvGrpSpPr/>
          <p:nvPr/>
        </p:nvGrpSpPr>
        <p:grpSpPr>
          <a:xfrm>
            <a:off x="118551" y="4986131"/>
            <a:ext cx="2163689" cy="2163689"/>
            <a:chOff x="118551" y="4986131"/>
            <a:chExt cx="2163689" cy="2163689"/>
          </a:xfrm>
        </p:grpSpPr>
        <p:pic>
          <p:nvPicPr>
            <p:cNvPr id="22" name="Picture 3" descr="C:\Users\pc\AppData\Local\Microsoft\Windows\Temporary Internet Files\Content.IE5\HBOG70SQ\MC900441809[1].png"/>
            <p:cNvPicPr>
              <a:picLocks noChangeAspect="1"/>
            </p:cNvPicPr>
            <p:nvPr/>
          </p:nvPicPr>
          <p:blipFill>
            <a:blip r:embed="rId3"/>
            <a:srcRect/>
            <a:stretch>
              <a:fillRect/>
            </a:stretch>
          </p:blipFill>
          <p:spPr>
            <a:xfrm>
              <a:off x="118551" y="4986131"/>
              <a:ext cx="2163689" cy="2163689"/>
            </a:xfrm>
            <a:prstGeom prst="rect">
              <a:avLst/>
            </a:prstGeom>
            <a:noFill/>
            <a:ln>
              <a:noFill/>
            </a:ln>
          </p:spPr>
        </p:pic>
        <p:sp>
          <p:nvSpPr>
            <p:cNvPr id="23" name="TextovéPole 24"/>
            <p:cNvSpPr txBox="1"/>
            <p:nvPr/>
          </p:nvSpPr>
          <p:spPr>
            <a:xfrm>
              <a:off x="496354" y="5854601"/>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0000"/>
                  </a:solidFill>
                  <a:uFillTx/>
                  <a:latin typeface="Calibri"/>
                  <a:ea typeface=""/>
                  <a:cs typeface=""/>
                </a:rPr>
                <a:t>60</a:t>
              </a:r>
            </a:p>
          </p:txBody>
        </p:sp>
        <p:sp>
          <p:nvSpPr>
            <p:cNvPr id="24" name="TextovéPole 25"/>
            <p:cNvSpPr txBox="1"/>
            <p:nvPr/>
          </p:nvSpPr>
          <p:spPr>
            <a:xfrm>
              <a:off x="1441103" y="5645002"/>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0000"/>
                  </a:solidFill>
                  <a:uFillTx/>
                  <a:latin typeface="Calibri"/>
                  <a:ea typeface=""/>
                  <a:cs typeface=""/>
                </a:rPr>
                <a:t>70</a:t>
              </a:r>
            </a:p>
          </p:txBody>
        </p:sp>
      </p:grpSp>
      <p:grpSp>
        <p:nvGrpSpPr>
          <p:cNvPr id="25" name="Skupina 29"/>
          <p:cNvGrpSpPr/>
          <p:nvPr/>
        </p:nvGrpSpPr>
        <p:grpSpPr>
          <a:xfrm>
            <a:off x="6625577" y="1966782"/>
            <a:ext cx="2163689" cy="2163689"/>
            <a:chOff x="6625577" y="1966782"/>
            <a:chExt cx="2163689" cy="2163689"/>
          </a:xfrm>
        </p:grpSpPr>
        <p:pic>
          <p:nvPicPr>
            <p:cNvPr id="26" name="Picture 3" descr="C:\Users\pc\AppData\Local\Microsoft\Windows\Temporary Internet Files\Content.IE5\HBOG70SQ\MC900441809[1].png"/>
            <p:cNvPicPr>
              <a:picLocks noChangeAspect="1"/>
            </p:cNvPicPr>
            <p:nvPr/>
          </p:nvPicPr>
          <p:blipFill>
            <a:blip r:embed="rId3"/>
            <a:srcRect/>
            <a:stretch>
              <a:fillRect/>
            </a:stretch>
          </p:blipFill>
          <p:spPr>
            <a:xfrm>
              <a:off x="6625577" y="1966782"/>
              <a:ext cx="2163689" cy="2163689"/>
            </a:xfrm>
            <a:prstGeom prst="rect">
              <a:avLst/>
            </a:prstGeom>
            <a:noFill/>
            <a:ln>
              <a:noFill/>
            </a:ln>
          </p:spPr>
        </p:pic>
        <p:sp>
          <p:nvSpPr>
            <p:cNvPr id="27" name="TextovéPole 26"/>
            <p:cNvSpPr txBox="1"/>
            <p:nvPr/>
          </p:nvSpPr>
          <p:spPr>
            <a:xfrm>
              <a:off x="6890918" y="2869103"/>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0000"/>
                  </a:solidFill>
                  <a:uFillTx/>
                  <a:latin typeface="Calibri"/>
                  <a:ea typeface=""/>
                  <a:cs typeface=""/>
                </a:rPr>
                <a:t>70</a:t>
              </a:r>
            </a:p>
          </p:txBody>
        </p:sp>
        <p:sp>
          <p:nvSpPr>
            <p:cNvPr id="28" name="TextovéPole 27"/>
            <p:cNvSpPr txBox="1"/>
            <p:nvPr/>
          </p:nvSpPr>
          <p:spPr>
            <a:xfrm>
              <a:off x="7880290" y="2589535"/>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0000"/>
                  </a:solidFill>
                  <a:uFillTx/>
                  <a:latin typeface="Calibri"/>
                  <a:ea typeface=""/>
                  <a:cs typeface=""/>
                </a:rPr>
                <a:t>80</a:t>
              </a:r>
            </a:p>
          </p:txBody>
        </p:sp>
      </p:grpSp>
      <p:grpSp>
        <p:nvGrpSpPr>
          <p:cNvPr id="29" name="Skupina 6"/>
          <p:cNvGrpSpPr/>
          <p:nvPr/>
        </p:nvGrpSpPr>
        <p:grpSpPr>
          <a:xfrm>
            <a:off x="6447745" y="4367723"/>
            <a:ext cx="2163689" cy="2163689"/>
            <a:chOff x="6447745" y="4367723"/>
            <a:chExt cx="2163689" cy="2163689"/>
          </a:xfrm>
        </p:grpSpPr>
        <p:pic>
          <p:nvPicPr>
            <p:cNvPr id="30" name="Picture 3" descr="C:\Users\pc\AppData\Local\Microsoft\Windows\Temporary Internet Files\Content.IE5\HBOG70SQ\MC900441809[1].png"/>
            <p:cNvPicPr>
              <a:picLocks noChangeAspect="1"/>
            </p:cNvPicPr>
            <p:nvPr/>
          </p:nvPicPr>
          <p:blipFill>
            <a:blip r:embed="rId3"/>
            <a:srcRect/>
            <a:stretch>
              <a:fillRect/>
            </a:stretch>
          </p:blipFill>
          <p:spPr>
            <a:xfrm>
              <a:off x="6447745" y="4367723"/>
              <a:ext cx="2163689" cy="2163689"/>
            </a:xfrm>
            <a:prstGeom prst="rect">
              <a:avLst/>
            </a:prstGeom>
            <a:noFill/>
            <a:ln>
              <a:noFill/>
            </a:ln>
          </p:spPr>
        </p:pic>
        <p:sp>
          <p:nvSpPr>
            <p:cNvPr id="31" name="TextovéPole 28"/>
            <p:cNvSpPr txBox="1"/>
            <p:nvPr/>
          </p:nvSpPr>
          <p:spPr>
            <a:xfrm>
              <a:off x="7745123" y="4940420"/>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0000"/>
                  </a:solidFill>
                  <a:uFillTx/>
                  <a:latin typeface="Calibri"/>
                  <a:ea typeface=""/>
                  <a:cs typeface=""/>
                </a:rPr>
                <a:t>70</a:t>
              </a:r>
            </a:p>
          </p:txBody>
        </p:sp>
        <p:sp>
          <p:nvSpPr>
            <p:cNvPr id="32" name="TextovéPole 30"/>
            <p:cNvSpPr txBox="1"/>
            <p:nvPr/>
          </p:nvSpPr>
          <p:spPr>
            <a:xfrm>
              <a:off x="6670932" y="5270043"/>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0000"/>
                  </a:solidFill>
                  <a:uFillTx/>
                  <a:latin typeface="Calibri"/>
                  <a:ea typeface=""/>
                  <a:cs typeface=""/>
                </a:rPr>
                <a:t>80</a:t>
              </a:r>
            </a:p>
          </p:txBody>
        </p:sp>
      </p:grpSp>
      <p:grpSp>
        <p:nvGrpSpPr>
          <p:cNvPr id="33" name="Skupina 4097"/>
          <p:cNvGrpSpPr/>
          <p:nvPr/>
        </p:nvGrpSpPr>
        <p:grpSpPr>
          <a:xfrm>
            <a:off x="3483982" y="4632194"/>
            <a:ext cx="2163689" cy="2163689"/>
            <a:chOff x="3483982" y="4632194"/>
            <a:chExt cx="2163689" cy="2163689"/>
          </a:xfrm>
        </p:grpSpPr>
        <p:pic>
          <p:nvPicPr>
            <p:cNvPr id="34" name="Picture 3" descr="C:\Users\pc\AppData\Local\Microsoft\Windows\Temporary Internet Files\Content.IE5\HBOG70SQ\MC900441809[1].png"/>
            <p:cNvPicPr>
              <a:picLocks noChangeAspect="1"/>
            </p:cNvPicPr>
            <p:nvPr/>
          </p:nvPicPr>
          <p:blipFill>
            <a:blip r:embed="rId3"/>
            <a:srcRect/>
            <a:stretch>
              <a:fillRect/>
            </a:stretch>
          </p:blipFill>
          <p:spPr>
            <a:xfrm>
              <a:off x="3483982" y="4632194"/>
              <a:ext cx="2163689" cy="2163689"/>
            </a:xfrm>
            <a:prstGeom prst="rect">
              <a:avLst/>
            </a:prstGeom>
            <a:noFill/>
            <a:ln>
              <a:noFill/>
            </a:ln>
          </p:spPr>
        </p:pic>
        <p:sp>
          <p:nvSpPr>
            <p:cNvPr id="35" name="TextovéPole 21"/>
            <p:cNvSpPr txBox="1"/>
            <p:nvPr/>
          </p:nvSpPr>
          <p:spPr>
            <a:xfrm>
              <a:off x="3853528" y="5426973"/>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0000"/>
                  </a:solidFill>
                  <a:uFillTx/>
                  <a:latin typeface="Calibri"/>
                  <a:ea typeface=""/>
                  <a:cs typeface=""/>
                </a:rPr>
                <a:t>50</a:t>
              </a:r>
            </a:p>
          </p:txBody>
        </p:sp>
        <p:sp>
          <p:nvSpPr>
            <p:cNvPr id="36" name="TextovéPole 4095"/>
            <p:cNvSpPr txBox="1"/>
            <p:nvPr/>
          </p:nvSpPr>
          <p:spPr>
            <a:xfrm>
              <a:off x="4822051" y="5213314"/>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0000"/>
                  </a:solidFill>
                  <a:uFillTx/>
                  <a:latin typeface="Calibri"/>
                  <a:ea typeface=""/>
                  <a:cs typeface=""/>
                </a:rPr>
                <a:t>80</a:t>
              </a:r>
            </a:p>
          </p:txBody>
        </p:sp>
      </p:grpSp>
      <p:grpSp>
        <p:nvGrpSpPr>
          <p:cNvPr id="37" name="Skupina 4101"/>
          <p:cNvGrpSpPr/>
          <p:nvPr/>
        </p:nvGrpSpPr>
        <p:grpSpPr>
          <a:xfrm>
            <a:off x="347179" y="2379213"/>
            <a:ext cx="2163689" cy="2163689"/>
            <a:chOff x="347179" y="2379213"/>
            <a:chExt cx="2163689" cy="2163689"/>
          </a:xfrm>
        </p:grpSpPr>
        <p:pic>
          <p:nvPicPr>
            <p:cNvPr id="38" name="Picture 3" descr="C:\Users\pc\AppData\Local\Microsoft\Windows\Temporary Internet Files\Content.IE5\HBOG70SQ\MC900441809[1].png"/>
            <p:cNvPicPr>
              <a:picLocks noChangeAspect="1"/>
            </p:cNvPicPr>
            <p:nvPr/>
          </p:nvPicPr>
          <p:blipFill>
            <a:blip r:embed="rId3"/>
            <a:srcRect/>
            <a:stretch>
              <a:fillRect/>
            </a:stretch>
          </p:blipFill>
          <p:spPr>
            <a:xfrm>
              <a:off x="347179" y="2379213"/>
              <a:ext cx="2163689" cy="2163689"/>
            </a:xfrm>
            <a:prstGeom prst="rect">
              <a:avLst/>
            </a:prstGeom>
            <a:noFill/>
            <a:ln>
              <a:noFill/>
            </a:ln>
          </p:spPr>
        </p:pic>
        <p:sp>
          <p:nvSpPr>
            <p:cNvPr id="39" name="TextovéPole 20"/>
            <p:cNvSpPr txBox="1"/>
            <p:nvPr/>
          </p:nvSpPr>
          <p:spPr>
            <a:xfrm>
              <a:off x="539550" y="3241255"/>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0000"/>
                  </a:solidFill>
                  <a:uFillTx/>
                  <a:latin typeface="Calibri"/>
                  <a:ea typeface=""/>
                  <a:cs typeface=""/>
                </a:rPr>
                <a:t>10</a:t>
              </a:r>
            </a:p>
          </p:txBody>
        </p:sp>
        <p:sp>
          <p:nvSpPr>
            <p:cNvPr id="40" name="TextovéPole 4096"/>
            <p:cNvSpPr txBox="1"/>
            <p:nvPr/>
          </p:nvSpPr>
          <p:spPr>
            <a:xfrm>
              <a:off x="1610706" y="2974086"/>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0000"/>
                  </a:solidFill>
                  <a:uFillTx/>
                  <a:latin typeface="Calibri"/>
                  <a:ea typeface=""/>
                  <a:cs typeface=""/>
                </a:rPr>
                <a:t>30</a:t>
              </a:r>
            </a:p>
          </p:txBody>
        </p:sp>
      </p:gr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179512" y="288096"/>
            <a:ext cx="5089727" cy="584775"/>
          </a:xfrm>
          <a:prstGeom prst="rect">
            <a:avLst/>
          </a:prstGeom>
          <a:noFill/>
        </p:spPr>
        <p:txBody>
          <a:bodyPr wrap="none" rtlCol="0">
            <a:spAutoFit/>
          </a:bodyPr>
          <a:lstStyle/>
          <a:p>
            <a:r>
              <a:rPr lang="cs-CZ" sz="2000" b="1" dirty="0" smtClean="0"/>
              <a:t>Doplň desítku </a:t>
            </a:r>
            <a:r>
              <a:rPr lang="cs-CZ" sz="3200" b="1" dirty="0" smtClean="0"/>
              <a:t>hned před, hned za.</a:t>
            </a:r>
            <a:endParaRPr lang="cs-CZ" sz="3200" b="1" dirty="0"/>
          </a:p>
        </p:txBody>
      </p:sp>
    </p:spTree>
    <p:extLst>
      <p:ext uri="{BB962C8B-B14F-4D97-AF65-F5344CB8AC3E}">
        <p14:creationId xmlns:p14="http://schemas.microsoft.com/office/powerpoint/2010/main" val="2982148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lačítko akce: Vlastní 2"/>
          <p:cNvSpPr/>
          <p:nvPr/>
        </p:nvSpPr>
        <p:spPr>
          <a:xfrm>
            <a:off x="0" y="0"/>
            <a:ext cx="9144000" cy="6858000"/>
          </a:xfrm>
          <a:custGeom>
            <a:avLst/>
            <a:gdLst>
              <a:gd name="f0" fmla="val w"/>
              <a:gd name="f1" fmla="val h"/>
              <a:gd name="f2" fmla="val ss"/>
              <a:gd name="f3" fmla="val 0"/>
              <a:gd name="f4" fmla="abs f0"/>
              <a:gd name="f5" fmla="abs f1"/>
              <a:gd name="f6" fmla="abs f2"/>
              <a:gd name="f7" fmla="?: f4 f0 1"/>
              <a:gd name="f8" fmla="?: f5 f1 1"/>
              <a:gd name="f9" fmla="?: f6 f2 1"/>
              <a:gd name="f10" fmla="*/ f7 1 21600"/>
              <a:gd name="f11" fmla="*/ f8 1 21600"/>
              <a:gd name="f12" fmla="*/ 21600 f7 1"/>
              <a:gd name="f13" fmla="*/ 21600 f8 1"/>
              <a:gd name="f14" fmla="min f11 f10"/>
              <a:gd name="f15" fmla="*/ f12 1 f9"/>
              <a:gd name="f16" fmla="*/ f13 1 f9"/>
              <a:gd name="f17" fmla="val f15"/>
              <a:gd name="f18" fmla="val f16"/>
              <a:gd name="f19" fmla="*/ f3 f14 1"/>
              <a:gd name="f20" fmla="*/ f17 f14 1"/>
              <a:gd name="f21" fmla="*/ f18 f14 1"/>
            </a:gdLst>
            <a:ahLst/>
            <a:cxnLst>
              <a:cxn ang="3cd4">
                <a:pos x="hc" y="t"/>
              </a:cxn>
              <a:cxn ang="0">
                <a:pos x="r" y="vc"/>
              </a:cxn>
              <a:cxn ang="cd4">
                <a:pos x="hc" y="b"/>
              </a:cxn>
              <a:cxn ang="cd2">
                <a:pos x="l" y="vc"/>
              </a:cxn>
            </a:cxnLst>
            <a:rect l="f19" t="f19" r="f20" b="f21"/>
            <a:pathLst>
              <a:path>
                <a:moveTo>
                  <a:pt x="f19" y="f19"/>
                </a:moveTo>
                <a:lnTo>
                  <a:pt x="f20" y="f19"/>
                </a:lnTo>
                <a:lnTo>
                  <a:pt x="f20" y="f21"/>
                </a:lnTo>
                <a:lnTo>
                  <a:pt x="f19" y="f21"/>
                </a:lnTo>
                <a:close/>
              </a:path>
            </a:pathLst>
          </a:custGeom>
          <a:blipFill>
            <a:blip r:embed="rId2">
              <a:alphaModFix/>
            </a:blip>
            <a:tile/>
          </a:blipFill>
          <a:ln w="25402">
            <a:solidFill>
              <a:srgbClr val="00B05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Calibri"/>
              <a:ea typeface=""/>
              <a:cs typeface=""/>
            </a:endParaRPr>
          </a:p>
        </p:txBody>
      </p:sp>
      <p:sp>
        <p:nvSpPr>
          <p:cNvPr id="3" name="Obdélník 3"/>
          <p:cNvSpPr/>
          <p:nvPr/>
        </p:nvSpPr>
        <p:spPr>
          <a:xfrm>
            <a:off x="1521515" y="1268757"/>
            <a:ext cx="936107" cy="936107"/>
          </a:xfrm>
          <a:prstGeom prst="rect">
            <a:avLst/>
          </a:prstGeom>
          <a:solidFill>
            <a:srgbClr val="FFFFFF"/>
          </a:solidFill>
          <a:ln w="25402">
            <a:solidFill>
              <a:srgbClr val="00B05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5400" b="1" i="0" u="none" strike="noStrike" kern="1200" cap="none" spc="0" baseline="0">
                <a:solidFill>
                  <a:srgbClr val="7030A0"/>
                </a:solidFill>
                <a:uFillTx/>
                <a:latin typeface="Calibri"/>
                <a:ea typeface=""/>
                <a:cs typeface=""/>
              </a:rPr>
              <a:t>30</a:t>
            </a:r>
          </a:p>
        </p:txBody>
      </p:sp>
      <p:cxnSp>
        <p:nvCxnSpPr>
          <p:cNvPr id="4" name="Přímá spojnice 10"/>
          <p:cNvCxnSpPr/>
          <p:nvPr/>
        </p:nvCxnSpPr>
        <p:spPr>
          <a:xfrm>
            <a:off x="395532" y="2178475"/>
            <a:ext cx="720081" cy="0"/>
          </a:xfrm>
          <a:prstGeom prst="straightConnector1">
            <a:avLst/>
          </a:prstGeom>
          <a:noFill/>
          <a:ln w="38103">
            <a:solidFill>
              <a:srgbClr val="000000"/>
            </a:solidFill>
            <a:prstDash val="solid"/>
          </a:ln>
          <a:effectLst>
            <a:outerShdw dist="22997" dir="5400000" algn="tl">
              <a:srgbClr val="000000">
                <a:alpha val="35000"/>
              </a:srgbClr>
            </a:outerShdw>
          </a:effectLst>
        </p:spPr>
      </p:cxnSp>
      <p:cxnSp>
        <p:nvCxnSpPr>
          <p:cNvPr id="5" name="Přímá spojnice 12"/>
          <p:cNvCxnSpPr/>
          <p:nvPr/>
        </p:nvCxnSpPr>
        <p:spPr>
          <a:xfrm>
            <a:off x="2699793" y="2178475"/>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sp>
        <p:nvSpPr>
          <p:cNvPr id="6" name="Obdélník 14"/>
          <p:cNvSpPr/>
          <p:nvPr/>
        </p:nvSpPr>
        <p:spPr>
          <a:xfrm>
            <a:off x="1462281" y="3068964"/>
            <a:ext cx="936107" cy="936107"/>
          </a:xfrm>
          <a:prstGeom prst="rect">
            <a:avLst/>
          </a:prstGeom>
          <a:solidFill>
            <a:srgbClr val="FFFFFF"/>
          </a:solidFill>
          <a:ln w="25402">
            <a:solidFill>
              <a:srgbClr val="00B05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5400" b="1" i="0" u="none" strike="noStrike" kern="1200" cap="none" spc="0" baseline="0">
                <a:solidFill>
                  <a:srgbClr val="7030A0"/>
                </a:solidFill>
                <a:uFillTx/>
                <a:latin typeface="Calibri"/>
                <a:ea typeface=""/>
                <a:cs typeface=""/>
              </a:rPr>
              <a:t>80</a:t>
            </a:r>
          </a:p>
        </p:txBody>
      </p:sp>
      <p:cxnSp>
        <p:nvCxnSpPr>
          <p:cNvPr id="7" name="Přímá spojnice 15"/>
          <p:cNvCxnSpPr/>
          <p:nvPr/>
        </p:nvCxnSpPr>
        <p:spPr>
          <a:xfrm>
            <a:off x="4864479" y="3789035"/>
            <a:ext cx="720081" cy="0"/>
          </a:xfrm>
          <a:prstGeom prst="straightConnector1">
            <a:avLst/>
          </a:prstGeom>
          <a:noFill/>
          <a:ln w="38103">
            <a:solidFill>
              <a:srgbClr val="000000"/>
            </a:solidFill>
            <a:prstDash val="solid"/>
          </a:ln>
          <a:effectLst>
            <a:outerShdw dist="22997" dir="5400000" algn="tl">
              <a:srgbClr val="000000">
                <a:alpha val="35000"/>
              </a:srgbClr>
            </a:outerShdw>
          </a:effectLst>
        </p:spPr>
      </p:cxnSp>
      <p:cxnSp>
        <p:nvCxnSpPr>
          <p:cNvPr id="8" name="Přímá spojnice 16"/>
          <p:cNvCxnSpPr/>
          <p:nvPr/>
        </p:nvCxnSpPr>
        <p:spPr>
          <a:xfrm>
            <a:off x="7236296" y="3717035"/>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sp>
        <p:nvSpPr>
          <p:cNvPr id="9" name="Obdélník 17"/>
          <p:cNvSpPr/>
          <p:nvPr/>
        </p:nvSpPr>
        <p:spPr>
          <a:xfrm>
            <a:off x="6023491" y="4941170"/>
            <a:ext cx="936107" cy="936107"/>
          </a:xfrm>
          <a:prstGeom prst="rect">
            <a:avLst/>
          </a:prstGeom>
          <a:solidFill>
            <a:srgbClr val="FFFFFF"/>
          </a:solidFill>
          <a:ln w="25402">
            <a:solidFill>
              <a:srgbClr val="00B05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5400" b="1" i="0" u="none" strike="noStrike" kern="1200" cap="none" spc="0" baseline="0">
                <a:solidFill>
                  <a:srgbClr val="7030A0"/>
                </a:solidFill>
                <a:uFillTx/>
                <a:latin typeface="Calibri"/>
                <a:ea typeface=""/>
                <a:cs typeface=""/>
              </a:rPr>
              <a:t>90</a:t>
            </a:r>
          </a:p>
        </p:txBody>
      </p:sp>
      <p:cxnSp>
        <p:nvCxnSpPr>
          <p:cNvPr id="10" name="Přímá spojnice 18"/>
          <p:cNvCxnSpPr/>
          <p:nvPr/>
        </p:nvCxnSpPr>
        <p:spPr>
          <a:xfrm>
            <a:off x="2699793" y="5627455"/>
            <a:ext cx="720081" cy="0"/>
          </a:xfrm>
          <a:prstGeom prst="straightConnector1">
            <a:avLst/>
          </a:prstGeom>
          <a:noFill/>
          <a:ln w="38103">
            <a:solidFill>
              <a:srgbClr val="000000"/>
            </a:solidFill>
            <a:prstDash val="solid"/>
          </a:ln>
          <a:effectLst>
            <a:outerShdw dist="22997" dir="5400000" algn="tl">
              <a:srgbClr val="000000">
                <a:alpha val="35000"/>
              </a:srgbClr>
            </a:outerShdw>
          </a:effectLst>
        </p:spPr>
      </p:cxnSp>
      <p:cxnSp>
        <p:nvCxnSpPr>
          <p:cNvPr id="11" name="Přímá spojnice 19"/>
          <p:cNvCxnSpPr/>
          <p:nvPr/>
        </p:nvCxnSpPr>
        <p:spPr>
          <a:xfrm>
            <a:off x="2699793" y="3933053"/>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sp>
        <p:nvSpPr>
          <p:cNvPr id="12" name="Obdélník 20"/>
          <p:cNvSpPr/>
          <p:nvPr/>
        </p:nvSpPr>
        <p:spPr>
          <a:xfrm>
            <a:off x="5986009" y="2852937"/>
            <a:ext cx="936107" cy="936107"/>
          </a:xfrm>
          <a:prstGeom prst="rect">
            <a:avLst/>
          </a:prstGeom>
          <a:solidFill>
            <a:srgbClr val="FFFFFF"/>
          </a:solidFill>
          <a:ln w="25402">
            <a:solidFill>
              <a:srgbClr val="00B05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5400" b="1" i="0" u="none" strike="noStrike" kern="1200" cap="none" spc="0" baseline="0">
                <a:solidFill>
                  <a:srgbClr val="7030A0"/>
                </a:solidFill>
                <a:uFillTx/>
                <a:latin typeface="Calibri"/>
                <a:ea typeface=""/>
                <a:cs typeface=""/>
              </a:rPr>
              <a:t>40</a:t>
            </a:r>
          </a:p>
        </p:txBody>
      </p:sp>
      <p:cxnSp>
        <p:nvCxnSpPr>
          <p:cNvPr id="13" name="Přímá spojnice 21"/>
          <p:cNvCxnSpPr/>
          <p:nvPr/>
        </p:nvCxnSpPr>
        <p:spPr>
          <a:xfrm>
            <a:off x="326477" y="4005062"/>
            <a:ext cx="720081" cy="0"/>
          </a:xfrm>
          <a:prstGeom prst="straightConnector1">
            <a:avLst/>
          </a:prstGeom>
          <a:noFill/>
          <a:ln w="38103">
            <a:solidFill>
              <a:srgbClr val="000000"/>
            </a:solidFill>
            <a:prstDash val="solid"/>
          </a:ln>
          <a:effectLst>
            <a:outerShdw dist="22997" dir="5400000" algn="tl">
              <a:srgbClr val="000000">
                <a:alpha val="35000"/>
              </a:srgbClr>
            </a:outerShdw>
          </a:effectLst>
        </p:spPr>
      </p:cxnSp>
      <p:cxnSp>
        <p:nvCxnSpPr>
          <p:cNvPr id="14" name="Přímá spojnice 22"/>
          <p:cNvCxnSpPr/>
          <p:nvPr/>
        </p:nvCxnSpPr>
        <p:spPr>
          <a:xfrm>
            <a:off x="7334448" y="5409215"/>
            <a:ext cx="864098" cy="0"/>
          </a:xfrm>
          <a:prstGeom prst="straightConnector1">
            <a:avLst/>
          </a:prstGeom>
          <a:noFill/>
          <a:ln w="38103">
            <a:solidFill>
              <a:srgbClr val="000000"/>
            </a:solidFill>
            <a:prstDash val="solid"/>
          </a:ln>
          <a:effectLst>
            <a:outerShdw dist="22997" dir="5400000" algn="tl">
              <a:srgbClr val="000000">
                <a:alpha val="35000"/>
              </a:srgbClr>
            </a:outerShdw>
          </a:effectLst>
        </p:spPr>
      </p:cxnSp>
      <p:sp>
        <p:nvSpPr>
          <p:cNvPr id="15" name="Obdélník 23"/>
          <p:cNvSpPr/>
          <p:nvPr/>
        </p:nvSpPr>
        <p:spPr>
          <a:xfrm>
            <a:off x="1519531" y="4725143"/>
            <a:ext cx="936107" cy="936107"/>
          </a:xfrm>
          <a:prstGeom prst="rect">
            <a:avLst/>
          </a:prstGeom>
          <a:solidFill>
            <a:srgbClr val="FFFFFF"/>
          </a:solidFill>
          <a:ln w="25402">
            <a:solidFill>
              <a:srgbClr val="00B05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5400" b="1" i="0" u="none" strike="noStrike" kern="1200" cap="none" spc="0" baseline="0">
                <a:solidFill>
                  <a:srgbClr val="7030A0"/>
                </a:solidFill>
                <a:uFillTx/>
                <a:latin typeface="Calibri"/>
                <a:ea typeface=""/>
                <a:cs typeface=""/>
              </a:rPr>
              <a:t>70</a:t>
            </a:r>
          </a:p>
        </p:txBody>
      </p:sp>
      <p:cxnSp>
        <p:nvCxnSpPr>
          <p:cNvPr id="16" name="Přímá spojnice 24"/>
          <p:cNvCxnSpPr/>
          <p:nvPr/>
        </p:nvCxnSpPr>
        <p:spPr>
          <a:xfrm>
            <a:off x="326477" y="5589242"/>
            <a:ext cx="720081" cy="0"/>
          </a:xfrm>
          <a:prstGeom prst="straightConnector1">
            <a:avLst/>
          </a:prstGeom>
          <a:noFill/>
          <a:ln w="38103">
            <a:solidFill>
              <a:srgbClr val="000000"/>
            </a:solidFill>
            <a:prstDash val="solid"/>
          </a:ln>
          <a:effectLst>
            <a:outerShdw dist="22997" dir="5400000" algn="tl">
              <a:srgbClr val="000000">
                <a:alpha val="35000"/>
              </a:srgbClr>
            </a:outerShdw>
          </a:effectLst>
        </p:spPr>
      </p:cxnSp>
      <p:cxnSp>
        <p:nvCxnSpPr>
          <p:cNvPr id="17" name="Přímá spojnice 25"/>
          <p:cNvCxnSpPr/>
          <p:nvPr/>
        </p:nvCxnSpPr>
        <p:spPr>
          <a:xfrm>
            <a:off x="4790248" y="5431654"/>
            <a:ext cx="868543" cy="0"/>
          </a:xfrm>
          <a:prstGeom prst="straightConnector1">
            <a:avLst/>
          </a:prstGeom>
          <a:noFill/>
          <a:ln w="38103">
            <a:solidFill>
              <a:srgbClr val="000000"/>
            </a:solidFill>
            <a:prstDash val="solid"/>
          </a:ln>
          <a:effectLst>
            <a:outerShdw dist="22997" dir="5400000" algn="tl">
              <a:srgbClr val="000000">
                <a:alpha val="35000"/>
              </a:srgbClr>
            </a:outerShdw>
          </a:effectLst>
        </p:spPr>
      </p:cxnSp>
      <p:sp>
        <p:nvSpPr>
          <p:cNvPr id="18" name="Obdélník 26"/>
          <p:cNvSpPr/>
          <p:nvPr/>
        </p:nvSpPr>
        <p:spPr>
          <a:xfrm>
            <a:off x="6012161" y="1105509"/>
            <a:ext cx="936107" cy="936107"/>
          </a:xfrm>
          <a:prstGeom prst="rect">
            <a:avLst/>
          </a:prstGeom>
          <a:solidFill>
            <a:srgbClr val="FFFFFF"/>
          </a:solidFill>
          <a:ln w="25402">
            <a:solidFill>
              <a:srgbClr val="00B05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5400" b="1" i="0" u="none" strike="noStrike" kern="1200" cap="none" spc="0" baseline="0">
                <a:solidFill>
                  <a:srgbClr val="7030A0"/>
                </a:solidFill>
                <a:uFillTx/>
                <a:latin typeface="Calibri"/>
                <a:ea typeface=""/>
                <a:cs typeface=""/>
              </a:rPr>
              <a:t>50</a:t>
            </a:r>
          </a:p>
        </p:txBody>
      </p:sp>
      <p:cxnSp>
        <p:nvCxnSpPr>
          <p:cNvPr id="19" name="Přímá spojnice 27"/>
          <p:cNvCxnSpPr/>
          <p:nvPr/>
        </p:nvCxnSpPr>
        <p:spPr>
          <a:xfrm>
            <a:off x="4886178" y="2029519"/>
            <a:ext cx="720081" cy="0"/>
          </a:xfrm>
          <a:prstGeom prst="straightConnector1">
            <a:avLst/>
          </a:prstGeom>
          <a:noFill/>
          <a:ln w="38103">
            <a:solidFill>
              <a:srgbClr val="000000"/>
            </a:solidFill>
            <a:prstDash val="solid"/>
          </a:ln>
          <a:effectLst>
            <a:outerShdw dist="22997" dir="5400000" algn="tl">
              <a:srgbClr val="000000">
                <a:alpha val="35000"/>
              </a:srgbClr>
            </a:outerShdw>
          </a:effectLst>
        </p:spPr>
      </p:cxnSp>
      <p:cxnSp>
        <p:nvCxnSpPr>
          <p:cNvPr id="20" name="Přímá spojnice 28"/>
          <p:cNvCxnSpPr/>
          <p:nvPr/>
        </p:nvCxnSpPr>
        <p:spPr>
          <a:xfrm>
            <a:off x="7270842" y="1988838"/>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5865515"/>
          </a:xfrm>
        </p:spPr>
        <p:txBody>
          <a:bodyPr/>
          <a:lstStyle/>
          <a:p>
            <a:pPr marL="0" indent="0">
              <a:buNone/>
            </a:pPr>
            <a:r>
              <a:rPr lang="cs-CZ" b="1" dirty="0" smtClean="0"/>
              <a:t>Zdroje a </a:t>
            </a:r>
            <a:r>
              <a:rPr lang="cs-CZ" b="1" smtClean="0"/>
              <a:t>citace: </a:t>
            </a:r>
            <a:r>
              <a:rPr lang="cs-CZ"/>
              <a:t>Microsoft Office - Klipart</a:t>
            </a:r>
          </a:p>
          <a:p>
            <a:pPr marL="0" indent="0">
              <a:buNone/>
            </a:pPr>
            <a:endParaRPr lang="cs-CZ" b="1" dirty="0"/>
          </a:p>
        </p:txBody>
      </p:sp>
    </p:spTree>
    <p:extLst>
      <p:ext uri="{BB962C8B-B14F-4D97-AF65-F5344CB8AC3E}">
        <p14:creationId xmlns:p14="http://schemas.microsoft.com/office/powerpoint/2010/main" val="23485555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115</TotalTime>
  <Words>502</Words>
  <Application>Microsoft Office PowerPoint</Application>
  <PresentationFormat>Předvádění na obrazovce (4:3)</PresentationFormat>
  <Paragraphs>191</Paragraphs>
  <Slides>17</Slides>
  <Notes>0</Notes>
  <HiddenSlides>0</HiddenSlides>
  <MMClips>0</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Motiv systému Office</vt:lpstr>
      <vt:lpstr>Desítky – pořadí čísel VY_32_INOVACE_2A_01 Číslo projektu: CZ.1.07/1.5.00/34.1056</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uzivatel</cp:lastModifiedBy>
  <cp:revision>29</cp:revision>
  <dcterms:created xsi:type="dcterms:W3CDTF">2013-10-29T19:37:23Z</dcterms:created>
  <dcterms:modified xsi:type="dcterms:W3CDTF">2014-03-23T18:06:19Z</dcterms:modified>
</cp:coreProperties>
</file>