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74" r:id="rId3"/>
    <p:sldId id="261" r:id="rId4"/>
    <p:sldId id="256" r:id="rId5"/>
    <p:sldId id="262" r:id="rId6"/>
    <p:sldId id="260" r:id="rId7"/>
    <p:sldId id="263" r:id="rId8"/>
    <p:sldId id="257" r:id="rId9"/>
    <p:sldId id="264" r:id="rId10"/>
    <p:sldId id="258" r:id="rId11"/>
    <p:sldId id="265" r:id="rId12"/>
    <p:sldId id="259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FCFE"/>
    <a:srgbClr val="FDDFFB"/>
    <a:srgbClr val="FFFFCC"/>
    <a:srgbClr val="E8FEE9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7A7FFD-4BDD-4AA0-B712-541C51B464A7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5BD9CE-EAFA-4223-ABA1-3DFF7D92EB6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680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63735B-96EB-47D1-B9DE-42F20F8D67C8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0E57BC-D2BD-4FB4-8A0E-386AB74E4B9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47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9B6055-F945-4013-B8D9-7F55992B27B5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616585-65AD-45F5-B551-BB0755D6527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497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398D6A-63ED-4A69-8148-E3194455E5AA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EC0B87-9668-4C0D-B386-B7E6E60FB33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982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2E49AC-EE9F-4B99-93C9-08F9DD949E99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F1B2BD-17FD-48C4-8CBE-156AADD0572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921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60AD42-32B5-4C4B-98B9-BFE10496D9CA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22AEDA-8AC7-49FF-8F0B-7D9627392B8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074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3F4CAD-B0FD-47A2-8297-D8211C066DED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B05C27-6C47-47E5-B0F8-F76ADE3E70F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963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E0FA6A-6F43-420E-8733-DC0410B0E549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B2A4F4-A607-4F5B-839E-61C8BB4CB04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02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4FF07D-58AF-4533-B74C-696A13A9189B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05E061-BACE-4383-B72D-A673757B580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64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09B73A-E68B-412E-9DD6-1F9B3687899D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88540F-87E2-4438-A7C4-445A71FC817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623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D8EFF5-DFA0-4E5C-A1AF-20FA3DE740DB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B72829-6288-436E-AE45-D68CAA9D4E9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598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BE4BB956-2131-4F43-8BD3-CD731E133326}" type="datetime1">
              <a:rPr lang="cs-CZ"/>
              <a:pPr lvl="0"/>
              <a:t>23.3.2014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  <a:ea typeface=""/>
                <a:cs typeface=""/>
              </a:defRPr>
            </a:lvl1pPr>
          </a:lstStyle>
          <a:p>
            <a:pPr lvl="0"/>
            <a:fld id="{ED4428B0-7F72-416B-A5DE-F4E31A92BE66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  <a:ea typeface=""/>
          <a:cs typeface="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Numerace do 100 </a:t>
            </a:r>
            <a:r>
              <a:rPr lang="cs-CZ" smtClean="0"/>
              <a:t>- procvičování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VY_32_INOVACE_2A_11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</a:t>
            </a:r>
            <a:r>
              <a:rPr lang="cs-CZ" sz="3100" dirty="0" smtClean="0"/>
              <a:t>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1557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V tomto materiálu si žáci procvičují sčítání a odčítání s přechodem desítky v číselném oboru do 100, číslo hned před, hned za. První úkol je interaktivní. Žáci vypočítají příklad, správný výsledek přiřadí kliknutím. Interaktivní je i další úkol. Žáci zde zařazují příklady do oválu podle instrukce. Také pracují pomocí kliknutí, nesprávné příklady mizí z plochy. Ve třetím úkole spojují správné výsledky pomocí rukopisných poznámek nebo přetahováním. Na čtvrtém </a:t>
            </a:r>
            <a:r>
              <a:rPr lang="cs-CZ" dirty="0" err="1" smtClean="0"/>
              <a:t>slidu</a:t>
            </a:r>
            <a:r>
              <a:rPr lang="cs-CZ" dirty="0" smtClean="0"/>
              <a:t> hledají čísla hned před, hned za. Na správné místo je umisťují kliknutím. Podobný úkol plní na straně páté – zde pracují pomocí rukopisných poznámek, čísla spojují čarou s příklady nebo čísla přetahují. Na sedmém až devátém </a:t>
            </a:r>
            <a:r>
              <a:rPr lang="cs-CZ" dirty="0" err="1" smtClean="0"/>
              <a:t>slidu</a:t>
            </a:r>
            <a:r>
              <a:rPr lang="cs-CZ" dirty="0" smtClean="0"/>
              <a:t> řadí čísla od nejmenšího k největšímu pomocí interaktivity – kliknutí. Na deváté straně již čísla nejdou za sebou. V úkole posledním řadí podle velikosti obrázky s čísly. Zde pracují přetahováním.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</a:t>
            </a:r>
            <a:r>
              <a:rPr lang="cs-CZ" b="1" dirty="0"/>
              <a:t>potřeby: </a:t>
            </a:r>
            <a:r>
              <a:rPr lang="cs-CZ" dirty="0" smtClean="0"/>
              <a:t>PAS</a:t>
            </a:r>
            <a:r>
              <a:rPr lang="cs-CZ" dirty="0"/>
              <a:t>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/>
              <a:t>Žák (PAS, MP, kombinované postižení -  MP v kombinaci se zdravotním znevýhodněním, MP v kombinaci s PAS, vícečetné postižení)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Praktická škola </a:t>
            </a:r>
            <a:r>
              <a:rPr lang="cs-CZ" dirty="0" smtClean="0"/>
              <a:t>jednoletá</a:t>
            </a:r>
          </a:p>
        </p:txBody>
      </p:sp>
    </p:spTree>
    <p:extLst>
      <p:ext uri="{BB962C8B-B14F-4D97-AF65-F5344CB8AC3E}">
        <p14:creationId xmlns:p14="http://schemas.microsoft.com/office/powerpoint/2010/main" val="325659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3601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Klikni na správný výsledek.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41662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E6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3"/>
          <p:cNvSpPr/>
          <p:nvPr/>
        </p:nvSpPr>
        <p:spPr>
          <a:xfrm>
            <a:off x="179515" y="260649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3" name="Obdélník 5"/>
          <p:cNvSpPr/>
          <p:nvPr/>
        </p:nvSpPr>
        <p:spPr>
          <a:xfrm>
            <a:off x="211070" y="1555796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" name="Obdélník 6"/>
          <p:cNvSpPr/>
          <p:nvPr/>
        </p:nvSpPr>
        <p:spPr>
          <a:xfrm>
            <a:off x="215981" y="2791526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5" name="Obdélník 7"/>
          <p:cNvSpPr/>
          <p:nvPr/>
        </p:nvSpPr>
        <p:spPr>
          <a:xfrm>
            <a:off x="242599" y="4077071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6" name="Obdélník 8"/>
          <p:cNvSpPr/>
          <p:nvPr/>
        </p:nvSpPr>
        <p:spPr>
          <a:xfrm>
            <a:off x="242599" y="5422794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7" name="Obdélník 9"/>
          <p:cNvSpPr/>
          <p:nvPr/>
        </p:nvSpPr>
        <p:spPr>
          <a:xfrm>
            <a:off x="4860036" y="5387535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8" name="Obdélník 10"/>
          <p:cNvSpPr/>
          <p:nvPr/>
        </p:nvSpPr>
        <p:spPr>
          <a:xfrm>
            <a:off x="4775197" y="4079293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9" name="Obdélník 11"/>
          <p:cNvSpPr/>
          <p:nvPr/>
        </p:nvSpPr>
        <p:spPr>
          <a:xfrm>
            <a:off x="4768294" y="2717797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4775197" y="1390491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11" name="Obdélník 13"/>
          <p:cNvSpPr/>
          <p:nvPr/>
        </p:nvSpPr>
        <p:spPr>
          <a:xfrm>
            <a:off x="4750545" y="200226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cxnSp>
        <p:nvCxnSpPr>
          <p:cNvPr id="12" name="Přímá spojnice 15"/>
          <p:cNvCxnSpPr/>
          <p:nvPr/>
        </p:nvCxnSpPr>
        <p:spPr>
          <a:xfrm>
            <a:off x="4427981" y="0"/>
            <a:ext cx="72010" cy="6858000"/>
          </a:xfrm>
          <a:prstGeom prst="straightConnector1">
            <a:avLst/>
          </a:prstGeom>
          <a:noFill/>
          <a:ln w="38103">
            <a:solidFill>
              <a:srgbClr val="000000"/>
            </a:solidFill>
            <a:prstDash val="solid"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</p:cxnSp>
      <p:sp>
        <p:nvSpPr>
          <p:cNvPr id="13" name="TextovéPole 16"/>
          <p:cNvSpPr txBox="1"/>
          <p:nvPr/>
        </p:nvSpPr>
        <p:spPr>
          <a:xfrm>
            <a:off x="179515" y="298606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56 + 9 =</a:t>
            </a:r>
          </a:p>
        </p:txBody>
      </p:sp>
      <p:sp>
        <p:nvSpPr>
          <p:cNvPr id="14" name="TextovéPole 17"/>
          <p:cNvSpPr txBox="1"/>
          <p:nvPr/>
        </p:nvSpPr>
        <p:spPr>
          <a:xfrm>
            <a:off x="242599" y="1567985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81 – 6 =</a:t>
            </a:r>
          </a:p>
        </p:txBody>
      </p:sp>
      <p:sp>
        <p:nvSpPr>
          <p:cNvPr id="15" name="TextovéPole 18"/>
          <p:cNvSpPr txBox="1"/>
          <p:nvPr/>
        </p:nvSpPr>
        <p:spPr>
          <a:xfrm>
            <a:off x="204103" y="2783881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45 + 6 =</a:t>
            </a:r>
          </a:p>
        </p:txBody>
      </p:sp>
      <p:sp>
        <p:nvSpPr>
          <p:cNvPr id="16" name="TextovéPole 19"/>
          <p:cNvSpPr txBox="1"/>
          <p:nvPr/>
        </p:nvSpPr>
        <p:spPr>
          <a:xfrm>
            <a:off x="245534" y="4091491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84 – 7 =</a:t>
            </a:r>
          </a:p>
        </p:txBody>
      </p:sp>
      <p:sp>
        <p:nvSpPr>
          <p:cNvPr id="17" name="TextovéPole 20"/>
          <p:cNvSpPr txBox="1"/>
          <p:nvPr/>
        </p:nvSpPr>
        <p:spPr>
          <a:xfrm>
            <a:off x="242599" y="5428893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26 + 8 =</a:t>
            </a:r>
          </a:p>
        </p:txBody>
      </p:sp>
      <p:sp>
        <p:nvSpPr>
          <p:cNvPr id="18" name="TextovéPole 21"/>
          <p:cNvSpPr txBox="1"/>
          <p:nvPr/>
        </p:nvSpPr>
        <p:spPr>
          <a:xfrm>
            <a:off x="3419874" y="278388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34</a:t>
            </a:r>
          </a:p>
        </p:txBody>
      </p:sp>
      <p:sp>
        <p:nvSpPr>
          <p:cNvPr id="19" name="TextovéPole 22"/>
          <p:cNvSpPr txBox="1"/>
          <p:nvPr/>
        </p:nvSpPr>
        <p:spPr>
          <a:xfrm>
            <a:off x="3419874" y="26064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77</a:t>
            </a:r>
          </a:p>
        </p:txBody>
      </p:sp>
      <p:sp>
        <p:nvSpPr>
          <p:cNvPr id="20" name="TextovéPole 23"/>
          <p:cNvSpPr txBox="1"/>
          <p:nvPr/>
        </p:nvSpPr>
        <p:spPr>
          <a:xfrm>
            <a:off x="3506358" y="409149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51</a:t>
            </a:r>
          </a:p>
        </p:txBody>
      </p:sp>
      <p:sp>
        <p:nvSpPr>
          <p:cNvPr id="21" name="TextovéPole 24"/>
          <p:cNvSpPr txBox="1"/>
          <p:nvPr/>
        </p:nvSpPr>
        <p:spPr>
          <a:xfrm>
            <a:off x="3419874" y="153889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75</a:t>
            </a:r>
          </a:p>
        </p:txBody>
      </p:sp>
      <p:sp>
        <p:nvSpPr>
          <p:cNvPr id="22" name="TextovéPole 25"/>
          <p:cNvSpPr txBox="1"/>
          <p:nvPr/>
        </p:nvSpPr>
        <p:spPr>
          <a:xfrm>
            <a:off x="3506358" y="544080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65</a:t>
            </a:r>
          </a:p>
        </p:txBody>
      </p:sp>
      <p:sp>
        <p:nvSpPr>
          <p:cNvPr id="23" name="TextovéPole 26"/>
          <p:cNvSpPr txBox="1"/>
          <p:nvPr/>
        </p:nvSpPr>
        <p:spPr>
          <a:xfrm>
            <a:off x="4732778" y="252127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62 – 4 =</a:t>
            </a:r>
          </a:p>
        </p:txBody>
      </p:sp>
      <p:sp>
        <p:nvSpPr>
          <p:cNvPr id="24" name="TextovéPole 27"/>
          <p:cNvSpPr txBox="1"/>
          <p:nvPr/>
        </p:nvSpPr>
        <p:spPr>
          <a:xfrm>
            <a:off x="8208779" y="541217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58</a:t>
            </a:r>
          </a:p>
        </p:txBody>
      </p:sp>
      <p:sp>
        <p:nvSpPr>
          <p:cNvPr id="25" name="TextovéPole 28"/>
          <p:cNvSpPr txBox="1"/>
          <p:nvPr/>
        </p:nvSpPr>
        <p:spPr>
          <a:xfrm>
            <a:off x="4711071" y="1443956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76 + 8 =</a:t>
            </a:r>
          </a:p>
        </p:txBody>
      </p:sp>
      <p:sp>
        <p:nvSpPr>
          <p:cNvPr id="26" name="TextovéPole 29"/>
          <p:cNvSpPr txBox="1"/>
          <p:nvPr/>
        </p:nvSpPr>
        <p:spPr>
          <a:xfrm>
            <a:off x="8208779" y="407707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84</a:t>
            </a:r>
          </a:p>
        </p:txBody>
      </p:sp>
      <p:sp>
        <p:nvSpPr>
          <p:cNvPr id="27" name="TextovéPole 30"/>
          <p:cNvSpPr txBox="1"/>
          <p:nvPr/>
        </p:nvSpPr>
        <p:spPr>
          <a:xfrm>
            <a:off x="4764344" y="2710153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31 – 7 =</a:t>
            </a:r>
          </a:p>
        </p:txBody>
      </p:sp>
      <p:sp>
        <p:nvSpPr>
          <p:cNvPr id="28" name="TextovéPole 31"/>
          <p:cNvSpPr txBox="1"/>
          <p:nvPr/>
        </p:nvSpPr>
        <p:spPr>
          <a:xfrm>
            <a:off x="8172395" y="272111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24</a:t>
            </a:r>
          </a:p>
        </p:txBody>
      </p:sp>
      <p:sp>
        <p:nvSpPr>
          <p:cNvPr id="29" name="TextovéPole 32"/>
          <p:cNvSpPr txBox="1"/>
          <p:nvPr/>
        </p:nvSpPr>
        <p:spPr>
          <a:xfrm>
            <a:off x="4769281" y="4091491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88 + 3 =</a:t>
            </a:r>
          </a:p>
        </p:txBody>
      </p:sp>
      <p:sp>
        <p:nvSpPr>
          <p:cNvPr id="30" name="TextovéPole 33"/>
          <p:cNvSpPr txBox="1"/>
          <p:nvPr/>
        </p:nvSpPr>
        <p:spPr>
          <a:xfrm>
            <a:off x="8172395" y="141277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91</a:t>
            </a:r>
          </a:p>
        </p:txBody>
      </p:sp>
      <p:sp>
        <p:nvSpPr>
          <p:cNvPr id="31" name="TextovéPole 34"/>
          <p:cNvSpPr txBox="1"/>
          <p:nvPr/>
        </p:nvSpPr>
        <p:spPr>
          <a:xfrm>
            <a:off x="4860036" y="5412178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53 – 6 =</a:t>
            </a:r>
          </a:p>
        </p:txBody>
      </p:sp>
      <p:sp>
        <p:nvSpPr>
          <p:cNvPr id="32" name="TextovéPole 35"/>
          <p:cNvSpPr txBox="1"/>
          <p:nvPr/>
        </p:nvSpPr>
        <p:spPr>
          <a:xfrm>
            <a:off x="8172404" y="17384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47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07333E-6 L -0.17379 -0.74346 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dur="indefinit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childTnLst>
                  <p:par>
                    <p:cTn id="8" fill="hold">
                      <p:stCondLst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2563E-6 L -0.16441 -4.2563E-6 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dur="indefinit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childTnLst>
                  <p:par>
                    <p:cTn id="13" fill="hold">
                      <p:stCondLst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64238E-6 L -0.18178 -0.18992 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dur="indefinit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childTnLst>
                  <p:par>
                    <p:cTn id="18" fill="hold">
                      <p:stCondLst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948 L -0.16441 0.55795 " rAng="0" ptsTypes="AA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8229" y="283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dur="indefinit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childTnLst>
                  <p:par>
                    <p:cTn id="23" fill="hold">
                      <p:stCondLst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30465E-6 L -0.16441 0.38862 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8229" y="19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dur="indefinit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childTnLst>
                  <p:par>
                    <p:cTn id="28" fill="hold">
                      <p:stCondLst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70183E-6 L -0.19201 -0.76012 "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dur="indefinit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childTnLst>
                  <p:par>
                    <p:cTn id="33" fill="hold">
                      <p:stCondLst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52996E-6 L -0.20781 -0.37683 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dur="indefinit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childTnLst>
                  <p:par>
                    <p:cTn id="38" fill="hold">
                      <p:stCondLst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52903E-6 L -0.19584 -0.00093 " rAng="0" ptsTypes="AA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9792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dur="indefinit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childTnLst>
                  <p:par>
                    <p:cTn id="43" fill="hold">
                      <p:stCondLst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9.71548E-8 L -0.19584 0.38908 " rAng="0" ptsTypes="AA">
                                      <p:cBhvr>
                                        <p:cTn id="4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9792" y="19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7" dur="indefinit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childTnLst>
                  <p:par>
                    <p:cTn id="48" fill="hold">
                      <p:stCondLst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48045E-6 L -0.18004 0.76914 " rAng="0" ptsTypes="AA">
                                      <p:cBhvr>
                                        <p:cTn id="5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rCtr x="-9010" y="384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4" grpId="0"/>
      <p:bldP spid="26" grpId="0"/>
      <p:bldP spid="28" grpId="0"/>
      <p:bldP spid="30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548680"/>
            <a:ext cx="62538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Příklady vypočítej.</a:t>
            </a:r>
          </a:p>
          <a:p>
            <a:r>
              <a:rPr lang="cs-CZ" sz="2400" b="1" dirty="0" smtClean="0"/>
              <a:t> Do správného oválu je zařazuj pomocí kliknutí..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81179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pattFill prst="ltUpDiag">
          <a:fgClr>
            <a:schemeClr val="accent5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3"/>
          <p:cNvSpPr/>
          <p:nvPr/>
        </p:nvSpPr>
        <p:spPr>
          <a:xfrm>
            <a:off x="107506" y="764703"/>
            <a:ext cx="4283964" cy="273630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3" name="Ovál 4"/>
          <p:cNvSpPr/>
          <p:nvPr/>
        </p:nvSpPr>
        <p:spPr>
          <a:xfrm>
            <a:off x="4572000" y="762234"/>
            <a:ext cx="4283964" cy="273630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" name="Obdélník 5"/>
          <p:cNvSpPr/>
          <p:nvPr/>
        </p:nvSpPr>
        <p:spPr>
          <a:xfrm>
            <a:off x="1745434" y="188640"/>
            <a:ext cx="1008107" cy="576062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5" name="Obdélník 6"/>
          <p:cNvSpPr/>
          <p:nvPr/>
        </p:nvSpPr>
        <p:spPr>
          <a:xfrm>
            <a:off x="6156179" y="181718"/>
            <a:ext cx="1008107" cy="576062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6" name="TextovéPole 7"/>
          <p:cNvSpPr txBox="1"/>
          <p:nvPr/>
        </p:nvSpPr>
        <p:spPr>
          <a:xfrm>
            <a:off x="1897471" y="188640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54</a:t>
            </a:r>
          </a:p>
        </p:txBody>
      </p:sp>
      <p:sp>
        <p:nvSpPr>
          <p:cNvPr id="7" name="TextovéPole 8"/>
          <p:cNvSpPr txBox="1"/>
          <p:nvPr/>
        </p:nvSpPr>
        <p:spPr>
          <a:xfrm>
            <a:off x="6361965" y="158300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86</a:t>
            </a:r>
          </a:p>
        </p:txBody>
      </p:sp>
      <p:sp>
        <p:nvSpPr>
          <p:cNvPr id="8" name="TextovéPole 9"/>
          <p:cNvSpPr txBox="1"/>
          <p:nvPr/>
        </p:nvSpPr>
        <p:spPr>
          <a:xfrm>
            <a:off x="323523" y="4361258"/>
            <a:ext cx="1200972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71 + 5</a:t>
            </a:r>
          </a:p>
        </p:txBody>
      </p:sp>
      <p:sp>
        <p:nvSpPr>
          <p:cNvPr id="9" name="TextovéPole 10"/>
          <p:cNvSpPr txBox="1"/>
          <p:nvPr/>
        </p:nvSpPr>
        <p:spPr>
          <a:xfrm>
            <a:off x="5823237" y="5224845"/>
            <a:ext cx="1027840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61 -7</a:t>
            </a:r>
          </a:p>
        </p:txBody>
      </p:sp>
      <p:sp>
        <p:nvSpPr>
          <p:cNvPr id="10" name="TextovéPole 11"/>
          <p:cNvSpPr txBox="1"/>
          <p:nvPr/>
        </p:nvSpPr>
        <p:spPr>
          <a:xfrm>
            <a:off x="4011591" y="4361258"/>
            <a:ext cx="1120816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95 - 9</a:t>
            </a:r>
          </a:p>
        </p:txBody>
      </p:sp>
      <p:sp>
        <p:nvSpPr>
          <p:cNvPr id="11" name="TextovéPole 12"/>
          <p:cNvSpPr txBox="1"/>
          <p:nvPr/>
        </p:nvSpPr>
        <p:spPr>
          <a:xfrm>
            <a:off x="7616814" y="5280467"/>
            <a:ext cx="1120816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92 - 6</a:t>
            </a:r>
          </a:p>
        </p:txBody>
      </p:sp>
      <p:sp>
        <p:nvSpPr>
          <p:cNvPr id="12" name="TextovéPole 13"/>
          <p:cNvSpPr txBox="1"/>
          <p:nvPr/>
        </p:nvSpPr>
        <p:spPr>
          <a:xfrm>
            <a:off x="475021" y="6129104"/>
            <a:ext cx="1120816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91 - 5</a:t>
            </a:r>
          </a:p>
        </p:txBody>
      </p:sp>
      <p:sp>
        <p:nvSpPr>
          <p:cNvPr id="13" name="TextovéPole 14"/>
          <p:cNvSpPr txBox="1"/>
          <p:nvPr/>
        </p:nvSpPr>
        <p:spPr>
          <a:xfrm>
            <a:off x="4067946" y="5224845"/>
            <a:ext cx="1200972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83 + 3</a:t>
            </a:r>
          </a:p>
        </p:txBody>
      </p:sp>
      <p:sp>
        <p:nvSpPr>
          <p:cNvPr id="14" name="TextovéPole 15"/>
          <p:cNvSpPr txBox="1"/>
          <p:nvPr/>
        </p:nvSpPr>
        <p:spPr>
          <a:xfrm>
            <a:off x="7616814" y="4404929"/>
            <a:ext cx="1120816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58 - 4</a:t>
            </a:r>
          </a:p>
        </p:txBody>
      </p:sp>
      <p:sp>
        <p:nvSpPr>
          <p:cNvPr id="15" name="TextovéPole 16"/>
          <p:cNvSpPr txBox="1"/>
          <p:nvPr/>
        </p:nvSpPr>
        <p:spPr>
          <a:xfrm>
            <a:off x="434952" y="5316669"/>
            <a:ext cx="1200972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51 + 3</a:t>
            </a:r>
          </a:p>
        </p:txBody>
      </p:sp>
      <p:sp>
        <p:nvSpPr>
          <p:cNvPr id="16" name="TextovéPole 17"/>
          <p:cNvSpPr txBox="1"/>
          <p:nvPr/>
        </p:nvSpPr>
        <p:spPr>
          <a:xfrm>
            <a:off x="2243562" y="4361258"/>
            <a:ext cx="1120816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62 - 8</a:t>
            </a:r>
          </a:p>
        </p:txBody>
      </p:sp>
      <p:sp>
        <p:nvSpPr>
          <p:cNvPr id="17" name="TextovéPole 18"/>
          <p:cNvSpPr txBox="1"/>
          <p:nvPr/>
        </p:nvSpPr>
        <p:spPr>
          <a:xfrm>
            <a:off x="5846170" y="6179588"/>
            <a:ext cx="1200972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37 + 8</a:t>
            </a:r>
          </a:p>
        </p:txBody>
      </p:sp>
      <p:sp>
        <p:nvSpPr>
          <p:cNvPr id="18" name="TextovéPole 19"/>
          <p:cNvSpPr txBox="1"/>
          <p:nvPr/>
        </p:nvSpPr>
        <p:spPr>
          <a:xfrm>
            <a:off x="2411757" y="5324898"/>
            <a:ext cx="1200972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66 + 9</a:t>
            </a:r>
          </a:p>
        </p:txBody>
      </p:sp>
      <p:sp>
        <p:nvSpPr>
          <p:cNvPr id="19" name="TextovéPole 20"/>
          <p:cNvSpPr txBox="1"/>
          <p:nvPr/>
        </p:nvSpPr>
        <p:spPr>
          <a:xfrm>
            <a:off x="7735147" y="6143240"/>
            <a:ext cx="1120816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94 - 7</a:t>
            </a:r>
          </a:p>
        </p:txBody>
      </p:sp>
      <p:sp>
        <p:nvSpPr>
          <p:cNvPr id="20" name="TextovéPole 21"/>
          <p:cNvSpPr txBox="1"/>
          <p:nvPr/>
        </p:nvSpPr>
        <p:spPr>
          <a:xfrm>
            <a:off x="5722872" y="4397943"/>
            <a:ext cx="1200972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51 + 5</a:t>
            </a:r>
          </a:p>
        </p:txBody>
      </p:sp>
      <p:sp>
        <p:nvSpPr>
          <p:cNvPr id="21" name="TextovéPole 22"/>
          <p:cNvSpPr txBox="1"/>
          <p:nvPr/>
        </p:nvSpPr>
        <p:spPr>
          <a:xfrm>
            <a:off x="4152546" y="6143240"/>
            <a:ext cx="1120816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66 - 9</a:t>
            </a:r>
          </a:p>
        </p:txBody>
      </p:sp>
      <p:sp>
        <p:nvSpPr>
          <p:cNvPr id="22" name="TextovéPole 23"/>
          <p:cNvSpPr txBox="1"/>
          <p:nvPr/>
        </p:nvSpPr>
        <p:spPr>
          <a:xfrm>
            <a:off x="2411757" y="6122090"/>
            <a:ext cx="1200972" cy="58477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83 + 9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38793E-6 L -0.20035 -0.27273 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dur="indefinit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childTnLst>
                  <p:par>
                    <p:cTn id="8" fill="hold">
                      <p:stCondLst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6.8471E-7 L 0.08663 -0.51423 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dur="indefinit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childTnLst>
                  <p:par>
                    <p:cTn id="13" fill="hold">
                      <p:stCondLst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226E-7 L -0.38594 -0.3988 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dur="indefinit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childTnLst>
                  <p:par>
                    <p:cTn id="18" fill="hold">
                      <p:stCondLst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6285E-6 L -0.58333 -0.43674 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dur="indefinit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childTnLst>
                  <p:par>
                    <p:cTn id="23" fill="hold">
                      <p:stCondLst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33935E-6 L 0.5434 -0.53505 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dur="indefinit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childTnLst>
                  <p:par>
                    <p:cTn id="28" fill="hold">
                      <p:stCondLst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38793E-6 L 0.31493 -0.23086 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dur="indefinit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childTnLst>
                  <p:par>
                    <p:cTn id="33" fill="hold">
                      <p:stCondLst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6.8471E-7 L 0.08663 -0.56674 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dur="indefinit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childTnLst>
                  <p:par>
                    <p:cTn id="38" fill="hold">
                      <p:stCondLst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226E-7 L -0.08663 -0.5665 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dur="indefinit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childTnLst>
                  <p:par>
                    <p:cTn id="43" fill="hold">
                      <p:stCondLst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8" dur="indefinit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childTnLst>
                  <p:par>
                    <p:cTn id="49" fill="hold">
                      <p:stCondLst>
                        <p:cond evt="onBegin" delay="0">
                          <p:tn val="48"/>
                        </p:cond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4" dur="indefinit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childTnLst>
                  <p:par>
                    <p:cTn id="55" fill="hold">
                      <p:stCondLst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0" dur="indefinit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childTnLst>
                  <p:par>
                    <p:cTn id="61" fill="hold">
                      <p:stCondLst>
                        <p:cond evt="onBegin" delay="0">
                          <p:tn val="60"/>
                        </p:cond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6" dur="indefinit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childTnLst>
                  <p:par>
                    <p:cTn id="67" fill="hold">
                      <p:stCondLst>
                        <p:cond evt="onBegin" delay="0">
                          <p:tn val="66"/>
                        </p:cond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dur="indefinit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childTnLst>
                  <p:par>
                    <p:cTn id="73" fill="hold">
                      <p:stCondLst>
                        <p:cond evt="onBegin" delay="0">
                          <p:tn val="72"/>
                        </p:cond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8" dur="indefinit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childTnLst>
                  <p:par>
                    <p:cTn id="79" fill="hold">
                      <p:stCondLst>
                        <p:cond evt="onBegin" delay="0">
                          <p:tn val="78"/>
                        </p:cond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04664"/>
            <a:ext cx="78184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Správný výsledek spoj čarou s příkladem, ke kterému patří.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54102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3"/>
          <p:cNvSpPr/>
          <p:nvPr/>
        </p:nvSpPr>
        <p:spPr>
          <a:xfrm>
            <a:off x="179515" y="260649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3" name="Obdélník 5"/>
          <p:cNvSpPr/>
          <p:nvPr/>
        </p:nvSpPr>
        <p:spPr>
          <a:xfrm>
            <a:off x="211070" y="1555796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4" name="Obdélník 6"/>
          <p:cNvSpPr/>
          <p:nvPr/>
        </p:nvSpPr>
        <p:spPr>
          <a:xfrm>
            <a:off x="215981" y="2791526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5" name="Obdélník 7"/>
          <p:cNvSpPr/>
          <p:nvPr/>
        </p:nvSpPr>
        <p:spPr>
          <a:xfrm>
            <a:off x="242599" y="4077071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6" name="Obdélník 8"/>
          <p:cNvSpPr/>
          <p:nvPr/>
        </p:nvSpPr>
        <p:spPr>
          <a:xfrm>
            <a:off x="242599" y="5422794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7" name="Obdélník 9"/>
          <p:cNvSpPr/>
          <p:nvPr/>
        </p:nvSpPr>
        <p:spPr>
          <a:xfrm>
            <a:off x="4860036" y="5387535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8" name="Obdélník 10"/>
          <p:cNvSpPr/>
          <p:nvPr/>
        </p:nvSpPr>
        <p:spPr>
          <a:xfrm>
            <a:off x="4775197" y="4079293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9" name="Obdélník 11"/>
          <p:cNvSpPr/>
          <p:nvPr/>
        </p:nvSpPr>
        <p:spPr>
          <a:xfrm>
            <a:off x="4768294" y="2717797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4775197" y="1390491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11" name="Obdélník 13"/>
          <p:cNvSpPr/>
          <p:nvPr/>
        </p:nvSpPr>
        <p:spPr>
          <a:xfrm>
            <a:off x="4750545" y="200226"/>
            <a:ext cx="2304260" cy="720080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4000" b="1" i="0" u="none" strike="noStrike" kern="1200" cap="none" spc="0" baseline="0">
              <a:solidFill>
                <a:srgbClr val="FFFFFF"/>
              </a:solidFill>
              <a:uFillTx/>
              <a:latin typeface="Calibri"/>
              <a:ea typeface=""/>
              <a:cs typeface=""/>
            </a:endParaRPr>
          </a:p>
        </p:txBody>
      </p:sp>
      <p:cxnSp>
        <p:nvCxnSpPr>
          <p:cNvPr id="12" name="Přímá spojnice 15"/>
          <p:cNvCxnSpPr/>
          <p:nvPr/>
        </p:nvCxnSpPr>
        <p:spPr>
          <a:xfrm>
            <a:off x="4427981" y="0"/>
            <a:ext cx="72010" cy="6858000"/>
          </a:xfrm>
          <a:prstGeom prst="straightConnector1">
            <a:avLst/>
          </a:prstGeom>
          <a:noFill/>
          <a:ln w="38103">
            <a:solidFill>
              <a:srgbClr val="000000"/>
            </a:solidFill>
            <a:prstDash val="solid"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</p:cxnSp>
      <p:sp>
        <p:nvSpPr>
          <p:cNvPr id="13" name="TextovéPole 16"/>
          <p:cNvSpPr txBox="1"/>
          <p:nvPr/>
        </p:nvSpPr>
        <p:spPr>
          <a:xfrm>
            <a:off x="179515" y="298606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57 + 8 =</a:t>
            </a:r>
          </a:p>
        </p:txBody>
      </p:sp>
      <p:sp>
        <p:nvSpPr>
          <p:cNvPr id="14" name="TextovéPole 17"/>
          <p:cNvSpPr txBox="1"/>
          <p:nvPr/>
        </p:nvSpPr>
        <p:spPr>
          <a:xfrm>
            <a:off x="242599" y="1567985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73 – 6 =</a:t>
            </a:r>
          </a:p>
        </p:txBody>
      </p:sp>
      <p:sp>
        <p:nvSpPr>
          <p:cNvPr id="15" name="TextovéPole 18"/>
          <p:cNvSpPr txBox="1"/>
          <p:nvPr/>
        </p:nvSpPr>
        <p:spPr>
          <a:xfrm>
            <a:off x="204103" y="2783881"/>
            <a:ext cx="1704313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55 + 8=</a:t>
            </a:r>
          </a:p>
        </p:txBody>
      </p:sp>
      <p:sp>
        <p:nvSpPr>
          <p:cNvPr id="16" name="TextovéPole 19"/>
          <p:cNvSpPr txBox="1"/>
          <p:nvPr/>
        </p:nvSpPr>
        <p:spPr>
          <a:xfrm>
            <a:off x="245534" y="4091491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44 – 7 =</a:t>
            </a:r>
          </a:p>
        </p:txBody>
      </p:sp>
      <p:sp>
        <p:nvSpPr>
          <p:cNvPr id="17" name="TextovéPole 20"/>
          <p:cNvSpPr txBox="1"/>
          <p:nvPr/>
        </p:nvSpPr>
        <p:spPr>
          <a:xfrm>
            <a:off x="242599" y="5428893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86 + 8 =</a:t>
            </a:r>
          </a:p>
        </p:txBody>
      </p:sp>
      <p:sp>
        <p:nvSpPr>
          <p:cNvPr id="18" name="TextovéPole 21"/>
          <p:cNvSpPr txBox="1"/>
          <p:nvPr/>
        </p:nvSpPr>
        <p:spPr>
          <a:xfrm>
            <a:off x="3419874" y="2783881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63</a:t>
            </a:r>
            <a:endParaRPr lang="cs-CZ" sz="4000" b="1" i="0" u="none" strike="noStrike" kern="1200" cap="none" spc="0" baseline="0" dirty="0">
              <a:solidFill>
                <a:srgbClr val="00B05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19" name="TextovéPole 22"/>
          <p:cNvSpPr txBox="1"/>
          <p:nvPr/>
        </p:nvSpPr>
        <p:spPr>
          <a:xfrm>
            <a:off x="3419874" y="26064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94</a:t>
            </a:r>
          </a:p>
        </p:txBody>
      </p:sp>
      <p:sp>
        <p:nvSpPr>
          <p:cNvPr id="20" name="TextovéPole 23"/>
          <p:cNvSpPr txBox="1"/>
          <p:nvPr/>
        </p:nvSpPr>
        <p:spPr>
          <a:xfrm>
            <a:off x="3506358" y="409149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67</a:t>
            </a:r>
          </a:p>
        </p:txBody>
      </p:sp>
      <p:sp>
        <p:nvSpPr>
          <p:cNvPr id="21" name="TextovéPole 24"/>
          <p:cNvSpPr txBox="1"/>
          <p:nvPr/>
        </p:nvSpPr>
        <p:spPr>
          <a:xfrm>
            <a:off x="3419874" y="1538898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37</a:t>
            </a:r>
            <a:endParaRPr lang="cs-CZ" sz="4000" b="1" i="0" u="none" strike="noStrike" kern="1200" cap="none" spc="0" baseline="0" dirty="0">
              <a:solidFill>
                <a:srgbClr val="00B05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22" name="TextovéPole 25"/>
          <p:cNvSpPr txBox="1"/>
          <p:nvPr/>
        </p:nvSpPr>
        <p:spPr>
          <a:xfrm>
            <a:off x="3506358" y="544080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65</a:t>
            </a:r>
          </a:p>
        </p:txBody>
      </p:sp>
      <p:sp>
        <p:nvSpPr>
          <p:cNvPr id="23" name="TextovéPole 26"/>
          <p:cNvSpPr txBox="1"/>
          <p:nvPr/>
        </p:nvSpPr>
        <p:spPr>
          <a:xfrm>
            <a:off x="4732778" y="252127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82 – 4 =</a:t>
            </a:r>
          </a:p>
        </p:txBody>
      </p:sp>
      <p:sp>
        <p:nvSpPr>
          <p:cNvPr id="24" name="TextovéPole 27"/>
          <p:cNvSpPr txBox="1"/>
          <p:nvPr/>
        </p:nvSpPr>
        <p:spPr>
          <a:xfrm>
            <a:off x="8208779" y="5412178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78</a:t>
            </a:r>
          </a:p>
        </p:txBody>
      </p:sp>
      <p:sp>
        <p:nvSpPr>
          <p:cNvPr id="25" name="TextovéPole 28"/>
          <p:cNvSpPr txBox="1"/>
          <p:nvPr/>
        </p:nvSpPr>
        <p:spPr>
          <a:xfrm>
            <a:off x="4711071" y="1443956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56 + 8 =</a:t>
            </a:r>
          </a:p>
        </p:txBody>
      </p:sp>
      <p:sp>
        <p:nvSpPr>
          <p:cNvPr id="26" name="TextovéPole 29"/>
          <p:cNvSpPr txBox="1"/>
          <p:nvPr/>
        </p:nvSpPr>
        <p:spPr>
          <a:xfrm>
            <a:off x="8208779" y="4077071"/>
            <a:ext cx="704039" cy="707886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 dirty="0" smtClean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64</a:t>
            </a:r>
            <a:endParaRPr lang="cs-CZ" sz="4000" b="1" i="0" u="none" strike="noStrike" kern="1200" cap="none" spc="0" baseline="0" dirty="0">
              <a:solidFill>
                <a:srgbClr val="00B050"/>
              </a:solidFill>
              <a:uFillTx/>
              <a:latin typeface="Calibri"/>
              <a:ea typeface=""/>
              <a:cs typeface=""/>
            </a:endParaRPr>
          </a:p>
        </p:txBody>
      </p:sp>
      <p:sp>
        <p:nvSpPr>
          <p:cNvPr id="27" name="TextovéPole 30"/>
          <p:cNvSpPr txBox="1"/>
          <p:nvPr/>
        </p:nvSpPr>
        <p:spPr>
          <a:xfrm>
            <a:off x="4764344" y="2710153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41 – 7 =</a:t>
            </a:r>
          </a:p>
        </p:txBody>
      </p:sp>
      <p:sp>
        <p:nvSpPr>
          <p:cNvPr id="28" name="TextovéPole 31"/>
          <p:cNvSpPr txBox="1"/>
          <p:nvPr/>
        </p:nvSpPr>
        <p:spPr>
          <a:xfrm>
            <a:off x="8172395" y="272111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34</a:t>
            </a:r>
          </a:p>
        </p:txBody>
      </p:sp>
      <p:sp>
        <p:nvSpPr>
          <p:cNvPr id="29" name="TextovéPole 32"/>
          <p:cNvSpPr txBox="1"/>
          <p:nvPr/>
        </p:nvSpPr>
        <p:spPr>
          <a:xfrm>
            <a:off x="4769281" y="4091491"/>
            <a:ext cx="181972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28 + 3 =</a:t>
            </a:r>
          </a:p>
        </p:txBody>
      </p:sp>
      <p:sp>
        <p:nvSpPr>
          <p:cNvPr id="30" name="TextovéPole 33"/>
          <p:cNvSpPr txBox="1"/>
          <p:nvPr/>
        </p:nvSpPr>
        <p:spPr>
          <a:xfrm>
            <a:off x="8172395" y="141277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31</a:t>
            </a:r>
          </a:p>
        </p:txBody>
      </p:sp>
      <p:sp>
        <p:nvSpPr>
          <p:cNvPr id="31" name="TextovéPole 34"/>
          <p:cNvSpPr txBox="1"/>
          <p:nvPr/>
        </p:nvSpPr>
        <p:spPr>
          <a:xfrm>
            <a:off x="4860036" y="5412178"/>
            <a:ext cx="1704313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58 – 9=</a:t>
            </a:r>
          </a:p>
        </p:txBody>
      </p:sp>
      <p:sp>
        <p:nvSpPr>
          <p:cNvPr id="32" name="TextovéPole 35"/>
          <p:cNvSpPr txBox="1"/>
          <p:nvPr/>
        </p:nvSpPr>
        <p:spPr>
          <a:xfrm>
            <a:off x="8172404" y="17384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49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33181"/>
            <a:ext cx="56166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Hledej číslo, které je </a:t>
            </a:r>
            <a:r>
              <a:rPr lang="cs-CZ" sz="2400" b="1" dirty="0" smtClean="0">
                <a:solidFill>
                  <a:srgbClr val="FF0000"/>
                </a:solidFill>
              </a:rPr>
              <a:t>HNED PŘED,HNED ZA.</a:t>
            </a:r>
          </a:p>
          <a:p>
            <a:r>
              <a:rPr lang="cs-CZ" sz="2400" b="1" dirty="0" smtClean="0"/>
              <a:t>Klikni na ně.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97912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E6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297874" y="2996955"/>
            <a:ext cx="3312368" cy="792089"/>
            <a:chOff x="297874" y="2996955"/>
            <a:chExt cx="3312368" cy="792089"/>
          </a:xfrm>
        </p:grpSpPr>
        <p:sp>
          <p:nvSpPr>
            <p:cNvPr id="3" name="Obdélník 14"/>
            <p:cNvSpPr/>
            <p:nvPr/>
          </p:nvSpPr>
          <p:spPr>
            <a:xfrm>
              <a:off x="297874" y="2996955"/>
              <a:ext cx="3312368" cy="792089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4" name="Přímá spojnice 15"/>
            <p:cNvCxnSpPr/>
            <p:nvPr/>
          </p:nvCxnSpPr>
          <p:spPr>
            <a:xfrm>
              <a:off x="1450000" y="2996955"/>
              <a:ext cx="0" cy="792080"/>
            </a:xfrm>
            <a:prstGeom prst="straightConnector1">
              <a:avLst/>
            </a:prstGeom>
            <a:noFill/>
            <a:ln w="25402">
              <a:solidFill>
                <a:srgbClr val="000000"/>
              </a:solidFill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</p:cxnSp>
        <p:cxnSp>
          <p:nvCxnSpPr>
            <p:cNvPr id="5" name="Přímá spojnice 16"/>
            <p:cNvCxnSpPr/>
            <p:nvPr/>
          </p:nvCxnSpPr>
          <p:spPr>
            <a:xfrm>
              <a:off x="2530117" y="2996955"/>
              <a:ext cx="0" cy="792080"/>
            </a:xfrm>
            <a:prstGeom prst="straightConnector1">
              <a:avLst/>
            </a:prstGeom>
            <a:noFill/>
            <a:ln w="25402">
              <a:solidFill>
                <a:srgbClr val="000000"/>
              </a:solidFill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</p:cxnSp>
      </p:grpSp>
      <p:grpSp>
        <p:nvGrpSpPr>
          <p:cNvPr id="6" name="Skupina 35"/>
          <p:cNvGrpSpPr/>
          <p:nvPr/>
        </p:nvGrpSpPr>
        <p:grpSpPr>
          <a:xfrm>
            <a:off x="251524" y="404667"/>
            <a:ext cx="3312368" cy="811136"/>
            <a:chOff x="251524" y="404667"/>
            <a:chExt cx="3312368" cy="811136"/>
          </a:xfrm>
        </p:grpSpPr>
        <p:grpSp>
          <p:nvGrpSpPr>
            <p:cNvPr id="7" name="Skupina 8"/>
            <p:cNvGrpSpPr/>
            <p:nvPr/>
          </p:nvGrpSpPr>
          <p:grpSpPr>
            <a:xfrm>
              <a:off x="251524" y="404667"/>
              <a:ext cx="3312368" cy="792089"/>
              <a:chOff x="251524" y="404667"/>
              <a:chExt cx="3312368" cy="792089"/>
            </a:xfrm>
          </p:grpSpPr>
          <p:sp>
            <p:nvSpPr>
              <p:cNvPr id="8" name="Obdélník 3"/>
              <p:cNvSpPr/>
              <p:nvPr/>
            </p:nvSpPr>
            <p:spPr>
              <a:xfrm>
                <a:off x="251524" y="404667"/>
                <a:ext cx="3312368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9" name="Přímá spojnice 5"/>
              <p:cNvCxnSpPr/>
              <p:nvPr/>
            </p:nvCxnSpPr>
            <p:spPr>
              <a:xfrm>
                <a:off x="1403649" y="404667"/>
                <a:ext cx="0" cy="792081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10" name="Přímá spojnice 7"/>
              <p:cNvCxnSpPr/>
              <p:nvPr/>
            </p:nvCxnSpPr>
            <p:spPr>
              <a:xfrm>
                <a:off x="2483766" y="404667"/>
                <a:ext cx="0" cy="792081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11" name="TextovéPole 29"/>
            <p:cNvSpPr txBox="1"/>
            <p:nvPr/>
          </p:nvSpPr>
          <p:spPr>
            <a:xfrm>
              <a:off x="1618798" y="507921"/>
              <a:ext cx="704042" cy="70788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29</a:t>
              </a:r>
            </a:p>
          </p:txBody>
        </p:sp>
      </p:grpSp>
      <p:grpSp>
        <p:nvGrpSpPr>
          <p:cNvPr id="12" name="Skupina 36"/>
          <p:cNvGrpSpPr/>
          <p:nvPr/>
        </p:nvGrpSpPr>
        <p:grpSpPr>
          <a:xfrm>
            <a:off x="297874" y="1644822"/>
            <a:ext cx="3312368" cy="792090"/>
            <a:chOff x="297874" y="1644822"/>
            <a:chExt cx="3312368" cy="792090"/>
          </a:xfrm>
        </p:grpSpPr>
        <p:grpSp>
          <p:nvGrpSpPr>
            <p:cNvPr id="13" name="Skupina 9"/>
            <p:cNvGrpSpPr/>
            <p:nvPr/>
          </p:nvGrpSpPr>
          <p:grpSpPr>
            <a:xfrm>
              <a:off x="297874" y="1644822"/>
              <a:ext cx="3312368" cy="792090"/>
              <a:chOff x="297874" y="1644822"/>
              <a:chExt cx="3312368" cy="792090"/>
            </a:xfrm>
          </p:grpSpPr>
          <p:sp>
            <p:nvSpPr>
              <p:cNvPr id="14" name="Obdélník 10"/>
              <p:cNvSpPr/>
              <p:nvPr/>
            </p:nvSpPr>
            <p:spPr>
              <a:xfrm>
                <a:off x="297874" y="1644822"/>
                <a:ext cx="3312368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15" name="Přímá spojnice 11"/>
              <p:cNvCxnSpPr/>
              <p:nvPr/>
            </p:nvCxnSpPr>
            <p:spPr>
              <a:xfrm>
                <a:off x="1450000" y="1644822"/>
                <a:ext cx="0" cy="792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16" name="Přímá spojnice 12"/>
              <p:cNvCxnSpPr/>
              <p:nvPr/>
            </p:nvCxnSpPr>
            <p:spPr>
              <a:xfrm>
                <a:off x="2530117" y="1644822"/>
                <a:ext cx="0" cy="792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17" name="TextovéPole 30"/>
            <p:cNvSpPr txBox="1"/>
            <p:nvPr/>
          </p:nvSpPr>
          <p:spPr>
            <a:xfrm>
              <a:off x="1619768" y="1696056"/>
              <a:ext cx="704042" cy="70788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78</a:t>
              </a:r>
            </a:p>
          </p:txBody>
        </p:sp>
      </p:grpSp>
      <p:sp>
        <p:nvSpPr>
          <p:cNvPr id="18" name="TextovéPole 31"/>
          <p:cNvSpPr txBox="1"/>
          <p:nvPr/>
        </p:nvSpPr>
        <p:spPr>
          <a:xfrm>
            <a:off x="1641695" y="3039054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0000"/>
                </a:solidFill>
                <a:uFillTx/>
                <a:latin typeface="Calibri"/>
                <a:ea typeface=""/>
                <a:cs typeface=""/>
              </a:rPr>
              <a:t>69</a:t>
            </a:r>
          </a:p>
        </p:txBody>
      </p:sp>
      <p:grpSp>
        <p:nvGrpSpPr>
          <p:cNvPr id="19" name="Skupina 37"/>
          <p:cNvGrpSpPr/>
          <p:nvPr/>
        </p:nvGrpSpPr>
        <p:grpSpPr>
          <a:xfrm>
            <a:off x="5076053" y="465822"/>
            <a:ext cx="3312368" cy="792089"/>
            <a:chOff x="5076053" y="465822"/>
            <a:chExt cx="3312368" cy="792089"/>
          </a:xfrm>
        </p:grpSpPr>
        <p:grpSp>
          <p:nvGrpSpPr>
            <p:cNvPr id="20" name="Skupina 25"/>
            <p:cNvGrpSpPr/>
            <p:nvPr/>
          </p:nvGrpSpPr>
          <p:grpSpPr>
            <a:xfrm>
              <a:off x="5076053" y="465822"/>
              <a:ext cx="3312368" cy="792089"/>
              <a:chOff x="5076053" y="465822"/>
              <a:chExt cx="3312368" cy="792089"/>
            </a:xfrm>
          </p:grpSpPr>
          <p:sp>
            <p:nvSpPr>
              <p:cNvPr id="21" name="Obdélník 26"/>
              <p:cNvSpPr/>
              <p:nvPr/>
            </p:nvSpPr>
            <p:spPr>
              <a:xfrm>
                <a:off x="5076053" y="465822"/>
                <a:ext cx="3312368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4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22" name="Přímá spojnice 27"/>
              <p:cNvCxnSpPr/>
              <p:nvPr/>
            </p:nvCxnSpPr>
            <p:spPr>
              <a:xfrm>
                <a:off x="6228179" y="465822"/>
                <a:ext cx="0" cy="792081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23" name="Přímá spojnice 28"/>
              <p:cNvCxnSpPr/>
              <p:nvPr/>
            </p:nvCxnSpPr>
            <p:spPr>
              <a:xfrm>
                <a:off x="7308305" y="465822"/>
                <a:ext cx="0" cy="792081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24" name="TextovéPole 32"/>
            <p:cNvSpPr txBox="1"/>
            <p:nvPr/>
          </p:nvSpPr>
          <p:spPr>
            <a:xfrm>
              <a:off x="6447306" y="507921"/>
              <a:ext cx="704042" cy="70788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56</a:t>
              </a:r>
            </a:p>
          </p:txBody>
        </p:sp>
      </p:grpSp>
      <p:grpSp>
        <p:nvGrpSpPr>
          <p:cNvPr id="25" name="Skupina 38"/>
          <p:cNvGrpSpPr/>
          <p:nvPr/>
        </p:nvGrpSpPr>
        <p:grpSpPr>
          <a:xfrm>
            <a:off x="5076053" y="1653948"/>
            <a:ext cx="3312368" cy="792090"/>
            <a:chOff x="5076053" y="1653948"/>
            <a:chExt cx="3312368" cy="792090"/>
          </a:xfrm>
        </p:grpSpPr>
        <p:grpSp>
          <p:nvGrpSpPr>
            <p:cNvPr id="26" name="Skupina 21"/>
            <p:cNvGrpSpPr/>
            <p:nvPr/>
          </p:nvGrpSpPr>
          <p:grpSpPr>
            <a:xfrm>
              <a:off x="5076053" y="1653948"/>
              <a:ext cx="3312368" cy="792090"/>
              <a:chOff x="5076053" y="1653948"/>
              <a:chExt cx="3312368" cy="792090"/>
            </a:xfrm>
          </p:grpSpPr>
          <p:sp>
            <p:nvSpPr>
              <p:cNvPr id="27" name="Obdélník 22"/>
              <p:cNvSpPr/>
              <p:nvPr/>
            </p:nvSpPr>
            <p:spPr>
              <a:xfrm>
                <a:off x="5076053" y="1653948"/>
                <a:ext cx="3312368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4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28" name="Přímá spojnice 23"/>
              <p:cNvCxnSpPr/>
              <p:nvPr/>
            </p:nvCxnSpPr>
            <p:spPr>
              <a:xfrm>
                <a:off x="6228179" y="1653948"/>
                <a:ext cx="0" cy="792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29" name="Přímá spojnice 24"/>
              <p:cNvCxnSpPr/>
              <p:nvPr/>
            </p:nvCxnSpPr>
            <p:spPr>
              <a:xfrm>
                <a:off x="7308305" y="1653948"/>
                <a:ext cx="0" cy="792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30" name="TextovéPole 33"/>
            <p:cNvSpPr txBox="1"/>
            <p:nvPr/>
          </p:nvSpPr>
          <p:spPr>
            <a:xfrm>
              <a:off x="6452225" y="1702631"/>
              <a:ext cx="704042" cy="70788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89</a:t>
              </a:r>
            </a:p>
          </p:txBody>
        </p:sp>
      </p:grpSp>
      <p:grpSp>
        <p:nvGrpSpPr>
          <p:cNvPr id="31" name="Skupina 39"/>
          <p:cNvGrpSpPr/>
          <p:nvPr/>
        </p:nvGrpSpPr>
        <p:grpSpPr>
          <a:xfrm>
            <a:off x="5148062" y="2924946"/>
            <a:ext cx="3312368" cy="792089"/>
            <a:chOff x="5148062" y="2924946"/>
            <a:chExt cx="3312368" cy="792089"/>
          </a:xfrm>
        </p:grpSpPr>
        <p:grpSp>
          <p:nvGrpSpPr>
            <p:cNvPr id="32" name="Skupina 17"/>
            <p:cNvGrpSpPr/>
            <p:nvPr/>
          </p:nvGrpSpPr>
          <p:grpSpPr>
            <a:xfrm>
              <a:off x="5148062" y="2924946"/>
              <a:ext cx="3312368" cy="792089"/>
              <a:chOff x="5148062" y="2924946"/>
              <a:chExt cx="3312368" cy="792089"/>
            </a:xfrm>
          </p:grpSpPr>
          <p:sp>
            <p:nvSpPr>
              <p:cNvPr id="33" name="Obdélník 18"/>
              <p:cNvSpPr/>
              <p:nvPr/>
            </p:nvSpPr>
            <p:spPr>
              <a:xfrm>
                <a:off x="5148062" y="2924946"/>
                <a:ext cx="3312368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4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34" name="Přímá spojnice 19"/>
              <p:cNvCxnSpPr/>
              <p:nvPr/>
            </p:nvCxnSpPr>
            <p:spPr>
              <a:xfrm>
                <a:off x="6300188" y="2924946"/>
                <a:ext cx="0" cy="79208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35" name="Přímá spojnice 20"/>
              <p:cNvCxnSpPr/>
              <p:nvPr/>
            </p:nvCxnSpPr>
            <p:spPr>
              <a:xfrm>
                <a:off x="7380314" y="2924946"/>
                <a:ext cx="0" cy="79208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36" name="TextovéPole 34"/>
            <p:cNvSpPr txBox="1"/>
            <p:nvPr/>
          </p:nvSpPr>
          <p:spPr>
            <a:xfrm>
              <a:off x="6472946" y="2967045"/>
              <a:ext cx="704042" cy="70788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FF0000"/>
                  </a:solidFill>
                  <a:uFillTx/>
                  <a:latin typeface="Calibri"/>
                  <a:ea typeface=""/>
                  <a:cs typeface=""/>
                </a:rPr>
                <a:t>66</a:t>
              </a:r>
            </a:p>
          </p:txBody>
        </p:sp>
      </p:grpSp>
      <p:sp>
        <p:nvSpPr>
          <p:cNvPr id="37" name="TextovéPole 40"/>
          <p:cNvSpPr txBox="1"/>
          <p:nvPr/>
        </p:nvSpPr>
        <p:spPr>
          <a:xfrm>
            <a:off x="8149352" y="583744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30</a:t>
            </a:r>
          </a:p>
        </p:txBody>
      </p:sp>
      <p:sp>
        <p:nvSpPr>
          <p:cNvPr id="38" name="TextovéPole 41"/>
          <p:cNvSpPr txBox="1"/>
          <p:nvPr/>
        </p:nvSpPr>
        <p:spPr>
          <a:xfrm>
            <a:off x="3549801" y="581081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28</a:t>
            </a:r>
          </a:p>
        </p:txBody>
      </p:sp>
      <p:sp>
        <p:nvSpPr>
          <p:cNvPr id="39" name="TextovéPole 42"/>
          <p:cNvSpPr txBox="1"/>
          <p:nvPr/>
        </p:nvSpPr>
        <p:spPr>
          <a:xfrm>
            <a:off x="5072844" y="468891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77</a:t>
            </a:r>
          </a:p>
        </p:txBody>
      </p:sp>
      <p:sp>
        <p:nvSpPr>
          <p:cNvPr id="40" name="TextovéPole 43"/>
          <p:cNvSpPr txBox="1"/>
          <p:nvPr/>
        </p:nvSpPr>
        <p:spPr>
          <a:xfrm>
            <a:off x="5071856" y="583744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79</a:t>
            </a:r>
          </a:p>
        </p:txBody>
      </p:sp>
      <p:sp>
        <p:nvSpPr>
          <p:cNvPr id="41" name="TextovéPole 44"/>
          <p:cNvSpPr txBox="1"/>
          <p:nvPr/>
        </p:nvSpPr>
        <p:spPr>
          <a:xfrm>
            <a:off x="297874" y="463752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68</a:t>
            </a:r>
          </a:p>
        </p:txBody>
      </p:sp>
      <p:sp>
        <p:nvSpPr>
          <p:cNvPr id="42" name="TextovéPole 45"/>
          <p:cNvSpPr txBox="1"/>
          <p:nvPr/>
        </p:nvSpPr>
        <p:spPr>
          <a:xfrm>
            <a:off x="6638800" y="581155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70</a:t>
            </a:r>
          </a:p>
        </p:txBody>
      </p:sp>
      <p:sp>
        <p:nvSpPr>
          <p:cNvPr id="43" name="TextovéPole 46"/>
          <p:cNvSpPr txBox="1"/>
          <p:nvPr/>
        </p:nvSpPr>
        <p:spPr>
          <a:xfrm>
            <a:off x="6638800" y="469858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55</a:t>
            </a:r>
          </a:p>
        </p:txBody>
      </p:sp>
      <p:sp>
        <p:nvSpPr>
          <p:cNvPr id="44" name="TextovéPole 47"/>
          <p:cNvSpPr txBox="1"/>
          <p:nvPr/>
        </p:nvSpPr>
        <p:spPr>
          <a:xfrm>
            <a:off x="3563892" y="467978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57</a:t>
            </a:r>
          </a:p>
        </p:txBody>
      </p:sp>
      <p:sp>
        <p:nvSpPr>
          <p:cNvPr id="45" name="TextovéPole 48"/>
          <p:cNvSpPr txBox="1"/>
          <p:nvPr/>
        </p:nvSpPr>
        <p:spPr>
          <a:xfrm>
            <a:off x="8155515" y="467978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65</a:t>
            </a:r>
          </a:p>
        </p:txBody>
      </p:sp>
      <p:sp>
        <p:nvSpPr>
          <p:cNvPr id="46" name="TextovéPole 49"/>
          <p:cNvSpPr txBox="1"/>
          <p:nvPr/>
        </p:nvSpPr>
        <p:spPr>
          <a:xfrm>
            <a:off x="395532" y="5826163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67</a:t>
            </a:r>
          </a:p>
        </p:txBody>
      </p:sp>
      <p:sp>
        <p:nvSpPr>
          <p:cNvPr id="47" name="TextovéPole 50"/>
          <p:cNvSpPr txBox="1"/>
          <p:nvPr/>
        </p:nvSpPr>
        <p:spPr>
          <a:xfrm>
            <a:off x="1826084" y="470851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90</a:t>
            </a:r>
          </a:p>
        </p:txBody>
      </p:sp>
      <p:sp>
        <p:nvSpPr>
          <p:cNvPr id="48" name="TextovéPole 51"/>
          <p:cNvSpPr txBox="1"/>
          <p:nvPr/>
        </p:nvSpPr>
        <p:spPr>
          <a:xfrm>
            <a:off x="1907703" y="581155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70C0"/>
                </a:solidFill>
                <a:uFillTx/>
                <a:latin typeface="Calibri"/>
                <a:ea typeface=""/>
                <a:cs typeface=""/>
              </a:rPr>
              <a:t>88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72727E-6 L 0.01944 -0.20657 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" dur="indefinit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childTnLst>
                  <p:par>
                    <p:cTn id="8" fill="hold">
                      <p:stCondLst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11751E-7 L 0.79531 -0.3988 ">
                                      <p:cBhvr>
                                        <p:cTn id="1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" dur="indefinit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childTnLst>
                  <p:par>
                    <p:cTn id="13" fill="hold">
                      <p:stCondLst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17048E-6 L -0.3283 -0.75526 ">
                                      <p:cBhvr>
                                        <p:cTn id="1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" dur="indefinit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childTnLst>
                  <p:par>
                    <p:cTn id="18" fill="hold">
                      <p:stCondLst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28383E-6 L -0.58716 -0.75919 ">
                                      <p:cBhvr>
                                        <p:cTn id="2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" dur="indefinit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childTnLst>
                  <p:par>
                    <p:cTn id="23" fill="hold">
                      <p:stCondLst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68494E-6 L -0.51059 -0.41361 ">
                                      <p:cBhvr>
                                        <p:cTn id="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7" dur="indefinit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childTnLst>
                  <p:par>
                    <p:cTn id="28" fill="hold">
                      <p:stCondLst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28383E-6 L -0.25851 -0.59125 ">
                                      <p:cBhvr>
                                        <p:cTn id="3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dur="indefinit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childTnLst>
                  <p:par>
                    <p:cTn id="33" fill="hold">
                      <p:stCondLst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50359E-7 L -0.41406 -0.37775 ">
                                      <p:cBhvr>
                                        <p:cTn id="3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7" dur="indefinit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childTnLst>
                  <p:par>
                    <p:cTn id="38" fill="hold">
                      <p:stCondLst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24011E-6 L -0.13837 -0.59333 ">
                                      <p:cBhvr>
                                        <p:cTn id="4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2" dur="indefinit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childTnLst>
                  <p:par>
                    <p:cTn id="43" fill="hold">
                      <p:stCondLst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60999E-6 L 0.44202 -0.59056 ">
                                      <p:cBhvr>
                                        <p:cTn id="4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47" dur="indefinit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childTnLst>
                  <p:par>
                    <p:cTn id="48" fill="hold">
                      <p:stCondLst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60999E-6 L -0.28871 -0.23387 ">
                                      <p:cBhvr>
                                        <p:cTn id="5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2" dur="indefinit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childTnLst>
                  <p:par>
                    <p:cTn id="53" fill="hold">
                      <p:stCondLst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16516E-6 L 0.62414 -0.41638 ">
                                      <p:cBhvr>
                                        <p:cTn id="5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7" dur="indefinit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childTnLst>
                  <p:par>
                    <p:cTn id="58" fill="hold">
                      <p:stCondLst>
                        <p:cond evt="onBegin" delay="0">
                          <p:tn val="57"/>
                        </p:cond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9.73861E-7 L 0.37796 -0.58756 ">
                                      <p:cBhvr>
                                        <p:cTn id="6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33181"/>
            <a:ext cx="60022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Hledej číslo, které je </a:t>
            </a:r>
            <a:r>
              <a:rPr lang="cs-CZ" sz="2400" b="1" dirty="0" smtClean="0">
                <a:solidFill>
                  <a:srgbClr val="FF0000"/>
                </a:solidFill>
              </a:rPr>
              <a:t>HNED PŘED,HNED ZA.</a:t>
            </a:r>
          </a:p>
          <a:p>
            <a:r>
              <a:rPr lang="cs-CZ" sz="2400" b="1" dirty="0" smtClean="0"/>
              <a:t>Přetáhni je na správné místo nebo spoj čarou.</a:t>
            </a:r>
          </a:p>
        </p:txBody>
      </p:sp>
    </p:spTree>
    <p:extLst>
      <p:ext uri="{BB962C8B-B14F-4D97-AF65-F5344CB8AC3E}">
        <p14:creationId xmlns:p14="http://schemas.microsoft.com/office/powerpoint/2010/main" val="1828124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pattFill prst="pct20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297874" y="2996955"/>
            <a:ext cx="3312368" cy="792089"/>
            <a:chOff x="297874" y="2996955"/>
            <a:chExt cx="3312368" cy="792089"/>
          </a:xfrm>
        </p:grpSpPr>
        <p:sp>
          <p:nvSpPr>
            <p:cNvPr id="3" name="Obdélník 14"/>
            <p:cNvSpPr/>
            <p:nvPr/>
          </p:nvSpPr>
          <p:spPr>
            <a:xfrm>
              <a:off x="297874" y="2996955"/>
              <a:ext cx="3312368" cy="792089"/>
            </a:xfrm>
            <a:prstGeom prst="rect">
              <a:avLst/>
            </a:prstGeom>
            <a:noFill/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endParaRPr>
            </a:p>
          </p:txBody>
        </p:sp>
        <p:cxnSp>
          <p:nvCxnSpPr>
            <p:cNvPr id="4" name="Přímá spojnice 15"/>
            <p:cNvCxnSpPr/>
            <p:nvPr/>
          </p:nvCxnSpPr>
          <p:spPr>
            <a:xfrm>
              <a:off x="1450000" y="2996955"/>
              <a:ext cx="0" cy="792080"/>
            </a:xfrm>
            <a:prstGeom prst="straightConnector1">
              <a:avLst/>
            </a:prstGeom>
            <a:noFill/>
            <a:ln w="25402">
              <a:solidFill>
                <a:srgbClr val="000000"/>
              </a:solidFill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</p:cxnSp>
        <p:cxnSp>
          <p:nvCxnSpPr>
            <p:cNvPr id="5" name="Přímá spojnice 16"/>
            <p:cNvCxnSpPr/>
            <p:nvPr/>
          </p:nvCxnSpPr>
          <p:spPr>
            <a:xfrm>
              <a:off x="2530117" y="2996955"/>
              <a:ext cx="0" cy="792080"/>
            </a:xfrm>
            <a:prstGeom prst="straightConnector1">
              <a:avLst/>
            </a:prstGeom>
            <a:noFill/>
            <a:ln w="25402">
              <a:solidFill>
                <a:srgbClr val="000000"/>
              </a:solidFill>
              <a:prstDash val="solid"/>
            </a:ln>
            <a:effectLst>
              <a:outerShdw dist="19997" dir="5400000" algn="tl">
                <a:srgbClr val="000000">
                  <a:alpha val="38000"/>
                </a:srgbClr>
              </a:outerShdw>
            </a:effectLst>
          </p:spPr>
        </p:cxnSp>
      </p:grpSp>
      <p:grpSp>
        <p:nvGrpSpPr>
          <p:cNvPr id="6" name="Skupina 35"/>
          <p:cNvGrpSpPr/>
          <p:nvPr/>
        </p:nvGrpSpPr>
        <p:grpSpPr>
          <a:xfrm>
            <a:off x="251524" y="404667"/>
            <a:ext cx="3312368" cy="811136"/>
            <a:chOff x="251524" y="404667"/>
            <a:chExt cx="3312368" cy="811136"/>
          </a:xfrm>
        </p:grpSpPr>
        <p:grpSp>
          <p:nvGrpSpPr>
            <p:cNvPr id="7" name="Skupina 8"/>
            <p:cNvGrpSpPr/>
            <p:nvPr/>
          </p:nvGrpSpPr>
          <p:grpSpPr>
            <a:xfrm>
              <a:off x="251524" y="404667"/>
              <a:ext cx="3312368" cy="792089"/>
              <a:chOff x="251524" y="404667"/>
              <a:chExt cx="3312368" cy="792089"/>
            </a:xfrm>
          </p:grpSpPr>
          <p:sp>
            <p:nvSpPr>
              <p:cNvPr id="8" name="Obdélník 3"/>
              <p:cNvSpPr/>
              <p:nvPr/>
            </p:nvSpPr>
            <p:spPr>
              <a:xfrm>
                <a:off x="251524" y="404667"/>
                <a:ext cx="3312368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9" name="Přímá spojnice 5"/>
              <p:cNvCxnSpPr/>
              <p:nvPr/>
            </p:nvCxnSpPr>
            <p:spPr>
              <a:xfrm>
                <a:off x="1403649" y="404667"/>
                <a:ext cx="0" cy="792081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10" name="Přímá spojnice 7"/>
              <p:cNvCxnSpPr/>
              <p:nvPr/>
            </p:nvCxnSpPr>
            <p:spPr>
              <a:xfrm>
                <a:off x="2483766" y="404667"/>
                <a:ext cx="0" cy="792081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11" name="TextovéPole 29"/>
            <p:cNvSpPr txBox="1"/>
            <p:nvPr/>
          </p:nvSpPr>
          <p:spPr>
            <a:xfrm>
              <a:off x="1618798" y="507921"/>
              <a:ext cx="704042" cy="70788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rPr>
                <a:t>39</a:t>
              </a:r>
            </a:p>
          </p:txBody>
        </p:sp>
      </p:grpSp>
      <p:grpSp>
        <p:nvGrpSpPr>
          <p:cNvPr id="12" name="Skupina 36"/>
          <p:cNvGrpSpPr/>
          <p:nvPr/>
        </p:nvGrpSpPr>
        <p:grpSpPr>
          <a:xfrm>
            <a:off x="297874" y="1644822"/>
            <a:ext cx="3312368" cy="792090"/>
            <a:chOff x="297874" y="1644822"/>
            <a:chExt cx="3312368" cy="792090"/>
          </a:xfrm>
        </p:grpSpPr>
        <p:grpSp>
          <p:nvGrpSpPr>
            <p:cNvPr id="13" name="Skupina 9"/>
            <p:cNvGrpSpPr/>
            <p:nvPr/>
          </p:nvGrpSpPr>
          <p:grpSpPr>
            <a:xfrm>
              <a:off x="297874" y="1644822"/>
              <a:ext cx="3312368" cy="792090"/>
              <a:chOff x="297874" y="1644822"/>
              <a:chExt cx="3312368" cy="792090"/>
            </a:xfrm>
          </p:grpSpPr>
          <p:sp>
            <p:nvSpPr>
              <p:cNvPr id="14" name="Obdélník 10"/>
              <p:cNvSpPr/>
              <p:nvPr/>
            </p:nvSpPr>
            <p:spPr>
              <a:xfrm>
                <a:off x="297874" y="1644822"/>
                <a:ext cx="3312368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15" name="Přímá spojnice 11"/>
              <p:cNvCxnSpPr/>
              <p:nvPr/>
            </p:nvCxnSpPr>
            <p:spPr>
              <a:xfrm>
                <a:off x="1450000" y="1644822"/>
                <a:ext cx="0" cy="792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16" name="Přímá spojnice 12"/>
              <p:cNvCxnSpPr/>
              <p:nvPr/>
            </p:nvCxnSpPr>
            <p:spPr>
              <a:xfrm>
                <a:off x="2530117" y="1644822"/>
                <a:ext cx="0" cy="792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17" name="TextovéPole 30"/>
            <p:cNvSpPr txBox="1"/>
            <p:nvPr/>
          </p:nvSpPr>
          <p:spPr>
            <a:xfrm>
              <a:off x="1619768" y="1696056"/>
              <a:ext cx="704042" cy="70788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rPr>
                <a:t>98</a:t>
              </a:r>
            </a:p>
          </p:txBody>
        </p:sp>
      </p:grpSp>
      <p:sp>
        <p:nvSpPr>
          <p:cNvPr id="18" name="TextovéPole 31"/>
          <p:cNvSpPr txBox="1"/>
          <p:nvPr/>
        </p:nvSpPr>
        <p:spPr>
          <a:xfrm>
            <a:off x="1641695" y="3039054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7030A0"/>
                </a:solidFill>
                <a:uFillTx/>
                <a:latin typeface="Calibri"/>
                <a:ea typeface=""/>
                <a:cs typeface=""/>
              </a:rPr>
              <a:t>29</a:t>
            </a:r>
          </a:p>
        </p:txBody>
      </p:sp>
      <p:grpSp>
        <p:nvGrpSpPr>
          <p:cNvPr id="19" name="Skupina 37"/>
          <p:cNvGrpSpPr/>
          <p:nvPr/>
        </p:nvGrpSpPr>
        <p:grpSpPr>
          <a:xfrm>
            <a:off x="5076053" y="465822"/>
            <a:ext cx="3312368" cy="792089"/>
            <a:chOff x="5076053" y="465822"/>
            <a:chExt cx="3312368" cy="792089"/>
          </a:xfrm>
        </p:grpSpPr>
        <p:grpSp>
          <p:nvGrpSpPr>
            <p:cNvPr id="20" name="Skupina 25"/>
            <p:cNvGrpSpPr/>
            <p:nvPr/>
          </p:nvGrpSpPr>
          <p:grpSpPr>
            <a:xfrm>
              <a:off x="5076053" y="465822"/>
              <a:ext cx="3312368" cy="792089"/>
              <a:chOff x="5076053" y="465822"/>
              <a:chExt cx="3312368" cy="792089"/>
            </a:xfrm>
          </p:grpSpPr>
          <p:sp>
            <p:nvSpPr>
              <p:cNvPr id="21" name="Obdélník 26"/>
              <p:cNvSpPr/>
              <p:nvPr/>
            </p:nvSpPr>
            <p:spPr>
              <a:xfrm>
                <a:off x="5076053" y="465822"/>
                <a:ext cx="3312368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4000" b="1" i="0" u="none" strike="noStrike" kern="1200" cap="none" spc="0" baseline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22" name="Přímá spojnice 27"/>
              <p:cNvCxnSpPr/>
              <p:nvPr/>
            </p:nvCxnSpPr>
            <p:spPr>
              <a:xfrm>
                <a:off x="6228179" y="465822"/>
                <a:ext cx="0" cy="792081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23" name="Přímá spojnice 28"/>
              <p:cNvCxnSpPr/>
              <p:nvPr/>
            </p:nvCxnSpPr>
            <p:spPr>
              <a:xfrm>
                <a:off x="7308305" y="465822"/>
                <a:ext cx="0" cy="792081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24" name="TextovéPole 32"/>
            <p:cNvSpPr txBox="1"/>
            <p:nvPr/>
          </p:nvSpPr>
          <p:spPr>
            <a:xfrm>
              <a:off x="6447306" y="507921"/>
              <a:ext cx="704042" cy="70788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rPr>
                <a:t>86</a:t>
              </a:r>
            </a:p>
          </p:txBody>
        </p:sp>
      </p:grpSp>
      <p:grpSp>
        <p:nvGrpSpPr>
          <p:cNvPr id="25" name="Skupina 38"/>
          <p:cNvGrpSpPr/>
          <p:nvPr/>
        </p:nvGrpSpPr>
        <p:grpSpPr>
          <a:xfrm>
            <a:off x="5076053" y="1653948"/>
            <a:ext cx="3312368" cy="792090"/>
            <a:chOff x="5076053" y="1653948"/>
            <a:chExt cx="3312368" cy="792090"/>
          </a:xfrm>
        </p:grpSpPr>
        <p:grpSp>
          <p:nvGrpSpPr>
            <p:cNvPr id="26" name="Skupina 21"/>
            <p:cNvGrpSpPr/>
            <p:nvPr/>
          </p:nvGrpSpPr>
          <p:grpSpPr>
            <a:xfrm>
              <a:off x="5076053" y="1653948"/>
              <a:ext cx="3312368" cy="792090"/>
              <a:chOff x="5076053" y="1653948"/>
              <a:chExt cx="3312368" cy="792090"/>
            </a:xfrm>
          </p:grpSpPr>
          <p:sp>
            <p:nvSpPr>
              <p:cNvPr id="27" name="Obdélník 22"/>
              <p:cNvSpPr/>
              <p:nvPr/>
            </p:nvSpPr>
            <p:spPr>
              <a:xfrm>
                <a:off x="5076053" y="1653948"/>
                <a:ext cx="3312368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4000" b="1" i="0" u="none" strike="noStrike" kern="1200" cap="none" spc="0" baseline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28" name="Přímá spojnice 23"/>
              <p:cNvCxnSpPr/>
              <p:nvPr/>
            </p:nvCxnSpPr>
            <p:spPr>
              <a:xfrm>
                <a:off x="6228179" y="1653948"/>
                <a:ext cx="0" cy="792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29" name="Přímá spojnice 24"/>
              <p:cNvCxnSpPr/>
              <p:nvPr/>
            </p:nvCxnSpPr>
            <p:spPr>
              <a:xfrm>
                <a:off x="7308305" y="1653948"/>
                <a:ext cx="0" cy="792090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30" name="TextovéPole 33"/>
            <p:cNvSpPr txBox="1"/>
            <p:nvPr/>
          </p:nvSpPr>
          <p:spPr>
            <a:xfrm>
              <a:off x="6452225" y="1702631"/>
              <a:ext cx="704042" cy="70788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rPr>
                <a:t>49</a:t>
              </a:r>
            </a:p>
          </p:txBody>
        </p:sp>
      </p:grpSp>
      <p:grpSp>
        <p:nvGrpSpPr>
          <p:cNvPr id="31" name="Skupina 39"/>
          <p:cNvGrpSpPr/>
          <p:nvPr/>
        </p:nvGrpSpPr>
        <p:grpSpPr>
          <a:xfrm>
            <a:off x="5148062" y="2924946"/>
            <a:ext cx="3312368" cy="792089"/>
            <a:chOff x="5148062" y="2924946"/>
            <a:chExt cx="3312368" cy="792089"/>
          </a:xfrm>
        </p:grpSpPr>
        <p:grpSp>
          <p:nvGrpSpPr>
            <p:cNvPr id="32" name="Skupina 17"/>
            <p:cNvGrpSpPr/>
            <p:nvPr/>
          </p:nvGrpSpPr>
          <p:grpSpPr>
            <a:xfrm>
              <a:off x="5148062" y="2924946"/>
              <a:ext cx="3312368" cy="792089"/>
              <a:chOff x="5148062" y="2924946"/>
              <a:chExt cx="3312368" cy="792089"/>
            </a:xfrm>
          </p:grpSpPr>
          <p:sp>
            <p:nvSpPr>
              <p:cNvPr id="33" name="Obdélník 18"/>
              <p:cNvSpPr/>
              <p:nvPr/>
            </p:nvSpPr>
            <p:spPr>
              <a:xfrm>
                <a:off x="5148062" y="2924946"/>
                <a:ext cx="3312368" cy="792089"/>
              </a:xfrm>
              <a:prstGeom prst="rect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4000" b="1" i="0" u="none" strike="noStrike" kern="1200" cap="none" spc="0" baseline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endParaRPr>
              </a:p>
            </p:txBody>
          </p:sp>
          <p:cxnSp>
            <p:nvCxnSpPr>
              <p:cNvPr id="34" name="Přímá spojnice 19"/>
              <p:cNvCxnSpPr/>
              <p:nvPr/>
            </p:nvCxnSpPr>
            <p:spPr>
              <a:xfrm>
                <a:off x="6300188" y="2924946"/>
                <a:ext cx="0" cy="79208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  <p:cxnSp>
            <p:nvCxnSpPr>
              <p:cNvPr id="35" name="Přímá spojnice 20"/>
              <p:cNvCxnSpPr/>
              <p:nvPr/>
            </p:nvCxnSpPr>
            <p:spPr>
              <a:xfrm>
                <a:off x="7380314" y="2924946"/>
                <a:ext cx="0" cy="792089"/>
              </a:xfrm>
              <a:prstGeom prst="straightConnector1">
                <a:avLst/>
              </a:prstGeom>
              <a:noFill/>
              <a:ln w="25402">
                <a:solidFill>
                  <a:srgbClr val="000000"/>
                </a:solidFill>
                <a:prstDash val="solid"/>
              </a:ln>
              <a:effectLst>
                <a:outerShdw dist="19997" dir="5400000" algn="tl">
                  <a:srgbClr val="000000">
                    <a:alpha val="38000"/>
                  </a:srgbClr>
                </a:outerShdw>
              </a:effectLst>
            </p:spPr>
          </p:cxnSp>
        </p:grpSp>
        <p:sp>
          <p:nvSpPr>
            <p:cNvPr id="36" name="TextovéPole 34"/>
            <p:cNvSpPr txBox="1"/>
            <p:nvPr/>
          </p:nvSpPr>
          <p:spPr>
            <a:xfrm>
              <a:off x="6472946" y="2967045"/>
              <a:ext cx="704042" cy="70788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 anchorCtr="0" compatLnSpc="1">
              <a:sp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4000" b="1" i="0" u="none" strike="noStrike" kern="1200" cap="none" spc="0" baseline="0">
                  <a:solidFill>
                    <a:srgbClr val="7030A0"/>
                  </a:solidFill>
                  <a:uFillTx/>
                  <a:latin typeface="Calibri"/>
                  <a:ea typeface=""/>
                  <a:cs typeface=""/>
                </a:rPr>
                <a:t>76</a:t>
              </a:r>
            </a:p>
          </p:txBody>
        </p:sp>
      </p:grpSp>
      <p:sp>
        <p:nvSpPr>
          <p:cNvPr id="37" name="TextovéPole 40"/>
          <p:cNvSpPr txBox="1"/>
          <p:nvPr/>
        </p:nvSpPr>
        <p:spPr>
          <a:xfrm>
            <a:off x="8149352" y="583744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40</a:t>
            </a:r>
          </a:p>
        </p:txBody>
      </p:sp>
      <p:sp>
        <p:nvSpPr>
          <p:cNvPr id="38" name="TextovéPole 41"/>
          <p:cNvSpPr txBox="1"/>
          <p:nvPr/>
        </p:nvSpPr>
        <p:spPr>
          <a:xfrm>
            <a:off x="3549801" y="581081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38</a:t>
            </a:r>
          </a:p>
        </p:txBody>
      </p:sp>
      <p:sp>
        <p:nvSpPr>
          <p:cNvPr id="39" name="TextovéPole 42"/>
          <p:cNvSpPr txBox="1"/>
          <p:nvPr/>
        </p:nvSpPr>
        <p:spPr>
          <a:xfrm>
            <a:off x="5072844" y="468891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97</a:t>
            </a:r>
          </a:p>
        </p:txBody>
      </p:sp>
      <p:sp>
        <p:nvSpPr>
          <p:cNvPr id="40" name="TextovéPole 43"/>
          <p:cNvSpPr txBox="1"/>
          <p:nvPr/>
        </p:nvSpPr>
        <p:spPr>
          <a:xfrm>
            <a:off x="5071856" y="5837447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99</a:t>
            </a:r>
          </a:p>
        </p:txBody>
      </p:sp>
      <p:sp>
        <p:nvSpPr>
          <p:cNvPr id="41" name="TextovéPole 44"/>
          <p:cNvSpPr txBox="1"/>
          <p:nvPr/>
        </p:nvSpPr>
        <p:spPr>
          <a:xfrm>
            <a:off x="297874" y="4637525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28</a:t>
            </a:r>
          </a:p>
        </p:txBody>
      </p:sp>
      <p:sp>
        <p:nvSpPr>
          <p:cNvPr id="42" name="TextovéPole 45"/>
          <p:cNvSpPr txBox="1"/>
          <p:nvPr/>
        </p:nvSpPr>
        <p:spPr>
          <a:xfrm>
            <a:off x="6638800" y="581155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30</a:t>
            </a:r>
          </a:p>
        </p:txBody>
      </p:sp>
      <p:sp>
        <p:nvSpPr>
          <p:cNvPr id="43" name="TextovéPole 46"/>
          <p:cNvSpPr txBox="1"/>
          <p:nvPr/>
        </p:nvSpPr>
        <p:spPr>
          <a:xfrm>
            <a:off x="6638800" y="469858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85</a:t>
            </a:r>
          </a:p>
        </p:txBody>
      </p:sp>
      <p:sp>
        <p:nvSpPr>
          <p:cNvPr id="44" name="TextovéPole 47"/>
          <p:cNvSpPr txBox="1"/>
          <p:nvPr/>
        </p:nvSpPr>
        <p:spPr>
          <a:xfrm>
            <a:off x="3563892" y="467978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87</a:t>
            </a:r>
          </a:p>
        </p:txBody>
      </p:sp>
      <p:sp>
        <p:nvSpPr>
          <p:cNvPr id="45" name="TextovéPole 48"/>
          <p:cNvSpPr txBox="1"/>
          <p:nvPr/>
        </p:nvSpPr>
        <p:spPr>
          <a:xfrm>
            <a:off x="8155515" y="467978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75</a:t>
            </a:r>
          </a:p>
        </p:txBody>
      </p:sp>
      <p:sp>
        <p:nvSpPr>
          <p:cNvPr id="46" name="TextovéPole 49"/>
          <p:cNvSpPr txBox="1"/>
          <p:nvPr/>
        </p:nvSpPr>
        <p:spPr>
          <a:xfrm>
            <a:off x="395532" y="5826163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77</a:t>
            </a:r>
          </a:p>
        </p:txBody>
      </p:sp>
      <p:sp>
        <p:nvSpPr>
          <p:cNvPr id="47" name="TextovéPole 50"/>
          <p:cNvSpPr txBox="1"/>
          <p:nvPr/>
        </p:nvSpPr>
        <p:spPr>
          <a:xfrm>
            <a:off x="1826084" y="4708519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50</a:t>
            </a:r>
          </a:p>
        </p:txBody>
      </p:sp>
      <p:sp>
        <p:nvSpPr>
          <p:cNvPr id="48" name="TextovéPole 51"/>
          <p:cNvSpPr txBox="1"/>
          <p:nvPr/>
        </p:nvSpPr>
        <p:spPr>
          <a:xfrm>
            <a:off x="1907703" y="5811551"/>
            <a:ext cx="704042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B050"/>
                </a:solidFill>
                <a:uFillTx/>
                <a:latin typeface="Calibri"/>
                <a:ea typeface=""/>
                <a:cs typeface=""/>
              </a:rPr>
              <a:t>48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rgbClr val="FDDF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3548" y="2206832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57045" y="2227791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348555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91565" y="224579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12160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380312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6672"/>
            <a:ext cx="5855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Seřaď čísla podle velikosti. Začni nejmenším.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52220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33CC"/>
                </a:solidFill>
              </a:rPr>
              <a:t>21</a:t>
            </a:r>
            <a:endParaRPr lang="cs-CZ" sz="6600" b="1" dirty="0">
              <a:solidFill>
                <a:srgbClr val="FF33CC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436856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33CC"/>
                </a:solidFill>
              </a:rPr>
              <a:t>22</a:t>
            </a:r>
            <a:endParaRPr lang="cs-CZ" sz="6600" b="1" dirty="0">
              <a:solidFill>
                <a:srgbClr val="FF33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32812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33CC"/>
                </a:solidFill>
              </a:rPr>
              <a:t>23</a:t>
            </a:r>
            <a:endParaRPr lang="cs-CZ" sz="6600" b="1" dirty="0">
              <a:solidFill>
                <a:srgbClr val="FF33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438471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33CC"/>
                </a:solidFill>
              </a:rPr>
              <a:t>24</a:t>
            </a:r>
            <a:endParaRPr lang="cs-CZ" sz="6600" b="1" dirty="0">
              <a:solidFill>
                <a:srgbClr val="FF33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0908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33CC"/>
                </a:solidFill>
              </a:rPr>
              <a:t>25</a:t>
            </a:r>
            <a:endParaRPr lang="cs-CZ" sz="6600" b="1" dirty="0">
              <a:solidFill>
                <a:srgbClr val="FF33CC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96096" y="4366376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33CC"/>
                </a:solidFill>
              </a:rPr>
              <a:t>26</a:t>
            </a:r>
            <a:endParaRPr lang="cs-CZ" sz="6600" b="1" dirty="0">
              <a:solidFill>
                <a:srgbClr val="FF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705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99 0.00647 C 0.04011 -0.02221 0.0382 -0.05622 0.03941 -0.08559 C 0.03733 -0.12492 0.03889 -0.16609 0.01684 -0.19547 C 0.01337 -0.20842 0.01771 -0.19616 0.01042 -0.20611 C 0.00174 -0.21791 -0.00451 -0.23063 -0.01701 -0.23641 C -0.02257 -0.22577 -0.02864 -0.22161 -0.03646 -0.2149 C -0.04444 -0.2156 -0.0526 -0.21536 -0.06059 -0.21698 C -0.07361 -0.21953 -0.08646 -0.23965 -0.09774 -0.24497 C -0.1033 -0.25214 -0.10642 -0.26163 -0.11406 -0.26417 C -0.11458 -0.26625 -0.11423 -0.26926 -0.11545 -0.27065 C -0.11805 -0.27366 -0.12135 -0.27435 -0.12361 -0.27736 C -0.12778 -0.28222 -0.13108 -0.28707 -0.13489 -0.29216 C -0.13941 -0.29795 -0.14271 -0.30512 -0.14618 -0.31183 C -0.14844 -0.31599 -0.1526 -0.32455 -0.1526 -0.32432 C -0.15521 -0.33912 -0.16163 -0.35207 -0.16389 -0.36734 C -0.16528 -0.3759 -0.16701 -0.39325 -0.16701 -0.39302 C -0.16753 -0.42101 -0.15243 -0.56628 -0.2026 -0.58247 C -0.21337 -0.58178 -0.22413 -0.58224 -0.23489 -0.58039 C -0.23958 -0.57969 -0.24757 -0.57345 -0.2526 -0.57183 C -0.26389 -0.5642 -0.27118 -0.55379 -0.28021 -0.54176 C -0.28298 -0.53806 -0.28437 -0.5332 -0.28646 -0.5288 C -0.28923 -0.52348 -0.29288 -0.51169 -0.29288 -0.51146 C -0.29722 -0.48115 -0.29114 -0.51839 -0.29774 -0.49202 C -0.3 -0.483 -0.30121 -0.47167 -0.30278 -0.46195 C -0.3033 -0.40019 -0.28802 -0.2415 -0.33646 -0.17835 C -0.34219 -0.16216 -0.33611 -0.17535 -0.34444 -0.1654 C -0.34844 -0.16054 -0.35191 -0.15522 -0.35573 -0.15013 C -0.35694 -0.14851 -0.35903 -0.14898 -0.36059 -0.14805 C -0.36771 -0.14389 -0.37413 -0.14204 -0.3816 -0.13926 C -0.38993 -0.14088 -0.40364 -0.14111 -0.4125 -0.14805 C -0.42656 -0.15938 -0.43333 -0.18367 -0.44149 -0.20195 C -0.44462 -0.2193 -0.44826 -0.23641 -0.45104 -0.25353 C -0.45156 -0.33542 -0.45156 -0.41684 -0.45278 -0.49873 C -0.45295 -0.5221 -0.4618 -0.55309 -0.48003 -0.56096 C -0.48854 -0.57229 -0.50035 -0.579 -0.51059 -0.58687 C -0.52361 -0.59658 -0.51042 -0.59126 -0.52361 -0.59542 C -0.52934 -0.60121 -0.52882 -0.60213 -0.53489 -0.60398 C -0.54028 -0.6056 -0.55104 -0.60838 -0.55104 -0.60815 C -0.65156 -0.60537 -0.6066 -0.62503 -0.64444 -0.58687 C -0.64739 -0.57553 -0.65694 -0.56905 -0.66233 -0.55888 C -0.66458 -0.55471 -0.66875 -0.54592 -0.66875 -0.54569 C -0.67066 -0.53806 -0.67396 -0.53181 -0.67673 -0.52441 C -0.67847 -0.51215 -0.68108 -0.50012 -0.68316 -0.48786 C -0.68264 -0.45247 -0.68316 -0.41731 -0.6816 -0.38238 C -0.68142 -0.37798 -0.67517 -0.36734 -0.67361 -0.36318 C -0.67048 -0.35485 -0.66858 -0.34583 -0.66545 -0.3375 C -0.66389 -0.33288 -0.65868 -0.33172 -0.65746 -0.32686 C -0.65625 -0.322 -0.65746 -0.31691 -0.65746 -0.31183 " pathEditMode="relative" rAng="0" ptsTypes="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51" y="-315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7 C -0.00469 -0.00625 -0.00816 -0.01319 -0.01285 -0.01944 C -0.0184 -0.03472 -0.02778 -0.03889 -0.03698 -0.04953 C -0.04288 -0.05625 -0.04045 -0.05671 -0.04826 -0.06018 C -0.05243 -0.06203 -0.05694 -0.06273 -0.06128 -0.06458 C -0.0717 -0.06111 -0.07066 -0.05625 -0.07569 -0.04305 C -0.07691 -0.03472 -0.07882 -0.02754 -0.08055 -0.01944 C -0.08177 -0.01365 -0.08385 -0.00231 -0.08385 -0.00231 C -0.08767 0.04584 -0.08698 0.08936 -0.08854 0.13982 C -0.08889 0.15093 -0.09444 0.15602 -0.10156 0.15903 C -0.11458 0.15625 -0.11493 0.15486 -0.12257 0.13982 C -0.12361 0.13774 -0.12465 0.13542 -0.12569 0.13334 C -0.12674 0.13125 -0.12899 0.12686 -0.12899 0.12686 C -0.12951 0.12477 -0.12986 0.12246 -0.13055 0.12037 C -0.13142 0.11736 -0.13316 0.11482 -0.13385 0.11181 C -0.13472 0.10834 -0.13455 0.1044 -0.13542 0.10093 C -0.1408 0.08079 -0.13663 0.10718 -0.14028 0.0882 C -0.14236 0.07686 -0.14358 0.06459 -0.1467 0.05371 C -0.14965 0.04352 -0.15312 0.03357 -0.15642 0.02361 C -0.16146 0.00811 -0.16215 -0.00995 -0.16597 -0.02592 C -0.16545 -0.04236 -0.16632 -0.05902 -0.16441 -0.07523 C -0.16406 -0.07777 -0.16007 -0.07708 -0.15955 -0.07963 C -0.15885 -0.08379 -0.16059 -0.08842 -0.16128 -0.09259 C -0.16389 -0.1081 -0.17257 -0.11203 -0.18212 -0.11828 C -0.23472 -0.11481 -0.24305 -0.13379 -0.25642 -0.08402 C -0.25781 -0.07268 -0.26024 -0.0625 -0.26285 -0.05162 C -0.26424 0.05139 -0.24184 0.05857 -0.29028 0.0794 C -0.30781 0.07778 -0.31892 0.07986 -0.32899 0.06019 C -0.33437 0.03774 -0.33698 0.01482 -0.33854 -0.00856 C -0.33785 -0.01805 -0.33819 -0.05532 -0.33212 -0.07106 C -0.31476 -0.11643 -0.27621 -0.14398 -0.23854 -0.14421 C -0.05851 -0.1456 0.1217 -0.1456 0.30174 -0.14629 C 0.33386 -0.15509 0.36076 -0.18101 0.38073 -0.21504 C 0.38976 -0.23032 0.39861 -0.24328 0.4033 -0.2625 C 0.40035 -0.31018 0.40365 -0.31967 0.38559 -0.35277 C 0.3783 -0.36597 0.37396 -0.37291 0.36146 -0.37847 C 0.35382 -0.38865 0.33854 -0.39976 0.32743 -0.4 C 0.23976 -0.40139 0.15226 -0.40162 0.06458 -0.40231 C 0.0592 -0.40254 0.02813 -0.40324 0.01615 -0.40648 C -0.02274 -0.41689 -0.05989 -0.43865 -0.09514 -0.4625 C -0.10139 -0.46666 -0.10903 -0.47384 -0.11285 -0.48171 C -0.12014 -0.49652 -0.11562 -0.49305 -0.12413 -0.49676 C -0.12743 -0.49606 -0.13073 -0.49606 -0.13385 -0.49467 C -0.14149 -0.49143 -0.14635 -0.47916 -0.15312 -0.47314 C -0.16059 -0.4581 -0.15625 -0.46296 -0.16441 -0.45601 C -0.17135 -0.44189 -0.17674 -0.42685 -0.18055 -0.41088 C -0.18281 -0.38078 -0.18385 -0.35092 -0.18385 -0.3206 " pathEditMode="relative" ptsTypes="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5 0.00278 C 0.07743 0.00347 0.11754 0.00347 0.15764 0.00486 C 0.16667 0.00509 0.17014 0.01041 0.17743 0.0155 C 0.18906 0.0236 0.20139 0.0303 0.21267 0.03933 C 0.21823 0.04395 0.22309 0.04927 0.22934 0.05205 C 0.24011 0.06732 0.22708 0.0502 0.23993 0.06292 C 0.2474 0.07009 0.25417 0.08258 0.26285 0.08652 C 0.26701 0.09531 0.27413 0.10039 0.28125 0.10363 C 0.28386 0.10618 0.28802 0.11173 0.29184 0.11011 C 0.29636 0.10826 0.30035 0.09484 0.30399 0.09091 C 0.31181 0.08235 0.31511 0.08189 0.32379 0.07796 C 0.34826 0.08929 0.35955 0.12954 0.38455 0.1381 C 0.40295 0.15568 0.43906 0.1654 0.46094 0.17025 C 0.49445 0.16956 0.52813 0.17025 0.56146 0.16817 C 0.57153 0.16748 0.57986 0.1573 0.58889 0.15105 C 0.60938 0.13671 0.62465 0.11497 0.64219 0.09507 C 0.66198 0.0495 0.66806 -0.00092 0.68646 -0.04673 C 0.69271 -0.06199 0.70087 -0.08142 0.7125 -0.08975 C 0.71962 -0.10548 0.7099 -0.08698 0.7217 -0.10039 C 0.7309 -0.11103 0.71667 -0.10432 0.73073 -0.10895 C 0.73715 -0.1226 0.72934 -0.10849 0.74306 -0.1219 C 0.74531 -0.12422 0.74688 -0.12792 0.74896 -0.13046 C 0.75052 -0.13208 0.75208 -0.13347 0.75347 -0.13486 C 0.75451 -0.13763 0.75521 -0.14087 0.7566 -0.14342 C 0.75781 -0.14596 0.76007 -0.14735 0.76129 -0.14989 C 0.76424 -0.15683 0.7658 -0.1647 0.76892 -0.17164 C 0.77083 -0.18274 0.77379 -0.19292 0.77639 -0.20379 C 0.77917 -0.22669 0.78038 -0.24335 0.78125 -0.26833 C 0.77899 -0.31668 0.77986 -0.36826 0.75972 -0.41013 C 0.75382 -0.42216 0.74774 -0.43928 0.73976 -0.44876 C 0.7342 -0.45547 0.7184 -0.45732 0.7184 -0.45709 C 0.71007 -0.45616 0.69653 -0.45547 0.68802 -0.45107 C 0.66024 -0.43627 0.64115 -0.40203 0.62083 -0.37358 C 0.6191 -0.37104 0.61632 -0.36965 0.61476 -0.3671 C 0.59705 -0.33958 0.61337 -0.35808 0.59948 -0.34351 C 0.59479 -0.3294 0.59826 -0.33726 0.58733 -0.322 C 0.58438 -0.3176 0.58299 -0.31136 0.57986 -0.30696 C 0.57535 -0.30048 0.57066 -0.29424 0.56632 -0.28776 C 0.56059 -0.28013 0.55295 -0.27735 0.54618 -0.27249 C 0.54323 -0.27319 0.53958 -0.27249 0.53715 -0.27481 C 0.53351 -0.27781 0.53316 -0.28499 0.53108 -0.28984 C 0.52951 -0.30187 0.5283 -0.31274 0.525 -0.32408 C 0.51979 -0.36872 0.52136 -0.41082 0.52031 -0.45732 C 0.51979 -0.4786 0.51719 -0.5052 0.50504 -0.52001 C 0.49879 -0.52764 0.49149 -0.52903 0.48368 -0.53296 C 0.47066 -0.53204 0.4559 -0.53689 0.44427 -0.52857 C 0.43021 -0.51862 0.45156 -0.52949 0.43177 -0.52209 C 0.42882 -0.52093 0.42274 -0.51793 0.42274 -0.51769 C 0.41233 -0.50775 0.4 -0.50312 0.38785 -0.49641 C 0.37934 -0.49156 0.37083 -0.48623 0.36198 -0.48323 C 0.35625 -0.47906 0.35122 -0.47744 0.34514 -0.47467 C 0.31129 -0.47652 0.31146 -0.46842 0.29184 -0.48762 C 0.28785 -0.49179 0.28264 -0.49202 0.27813 -0.49387 C 0.275 -0.49549 0.26892 -0.49849 0.26892 -0.49826 C 0.25261 -0.49341 0.25399 -0.49711 0.25087 -0.47675 C 0.25208 -0.43812 0.25156 -0.42679 0.26597 -0.39718 C 0.26823 -0.38468 0.27292 -0.37127 0.27813 -0.36063 C 0.28125 -0.34235 0.28264 -0.33888 0.28264 -0.31783 " pathEditMode="relative" rAng="0" ptsTypes="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87" y="-186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99399E-6 C -0.00278 -0.01041 -0.00018 -0.0044 -0.00816 -0.01296 C -0.01997 -0.02568 -0.02848 -0.03794 -0.04202 -0.04534 C -0.05104 -0.05737 -0.06129 -0.06824 -0.07101 -0.07958 C -0.07448 -0.08374 -0.079 -0.08605 -0.08229 -0.09045 C -0.09341 -0.10525 -0.10452 -0.12376 -0.11771 -0.13556 C -0.12848 -0.14527 -0.14358 -0.13903 -0.15643 -0.13972 C -0.16459 -0.14296 -0.16979 -0.14689 -0.17743 -0.15059 C -0.18143 -0.15452 -0.20087 -0.17488 -0.20174 -0.1765 C -0.20625 -0.18483 -0.21216 -0.19154 -0.21615 -0.20009 C -0.22396 -0.21675 -0.21389 -0.20148 -0.22587 -0.21744 C -0.23039 -0.22993 -0.23473 -0.24266 -0.23716 -0.25607 C -0.23664 -0.28777 -0.24983 -0.39186 -0.20486 -0.40643 C -0.19948 -0.40504 -0.19393 -0.40481 -0.18872 -0.40227 C -0.18316 -0.39949 -0.17934 -0.3877 -0.17431 -0.38284 C -0.16389 -0.36248 -0.15486 -0.33889 -0.13872 -0.32478 C -0.13368 -0.32038 -0.12309 -0.31969 -0.11771 -0.3183 C -0.06111 -0.32038 -0.06111 -0.30349 -0.03386 -0.33981 C -0.02587 -0.35045 -0.02101 -0.36433 -0.01459 -0.37636 C -0.01094 -0.38307 -0.00608 -0.38862 -0.0033 -0.39579 C -0.00087 -0.40204 0.00052 -0.40898 0.00312 -0.41499 C 0.00555 -0.42031 0.01128 -0.43026 0.01128 -0.43003 C 0.01371 -0.43974 0.01771 -0.44691 0.021 -0.45594 C 0.02569 -0.46843 0.0283 -0.48439 0.03698 -0.49272 C 0.04461 -0.51238 0.05573 -0.52764 0.06771 -0.54222 C 0.08333 -0.56119 0.07309 -0.55332 0.08541 -0.56142 C 0.09132 -0.57298 0.09982 -0.58085 0.10972 -0.58501 C 0.11545 -0.59056 0.121 -0.59172 0.12743 -0.59588 C 0.14878 -0.60976 0.16684 -0.613 0.19027 -0.61508 C 0.30104 -0.61439 0.4118 -0.61508 0.52257 -0.613 C 0.52604 -0.613 0.53229 -0.60884 0.53229 -0.60861 C 0.54236 -0.59935 0.54323 -0.58548 0.54514 -0.56998 C 0.54409 -0.54638 0.54826 -0.52834 0.53055 -0.52071 C 0.52378 -0.51446 0.51632 -0.51238 0.50798 -0.51215 C 0.44566 -0.51076 0.38333 -0.51053 0.321 -0.50983 C 0.30972 -0.50498 0.31441 -0.50729 0.30642 -0.50336 C 0.30347 -0.49942 0.29948 -0.49665 0.2967 -0.49272 C 0.29409 -0.48855 0.29027 -0.47953 0.29027 -0.4793 C 0.28802 -0.46981 0.28489 -0.45987 0.28055 -0.45154 C 0.27673 -0.43604 0.28125 -0.45547 0.27743 -0.42378 C 0.27656 -0.41707 0.27257 -0.40435 0.27257 -0.40412 C 0.27205 -0.37289 0.27639 -0.34051 0.271 -0.30974 C 0.26996 -0.30349 0.26059 -0.30858 0.25642 -0.31205 C 0.25364 -0.31437 0.25312 -0.32478 0.25312 -0.32455 " pathEditMode="relative" rAng="0" ptsTypes="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13" y="-307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C -0.00833 -0.02199 -0.01944 -0.04097 -0.03229 -0.0581 C -0.03593 -0.06296 -0.04705 -0.07222 -0.05156 -0.07523 C -0.05468 -0.07731 -0.06128 -0.0794 -0.06128 -0.0794 C -0.0651 -0.0787 -0.06944 -0.08009 -0.07257 -0.07731 C -0.07586 -0.07454 -0.07916 -0.06435 -0.07916 -0.06435 C -0.08159 -0.04699 -0.0868 -0.02778 -0.09357 -0.01273 C -0.09444 -0.0081 -0.09548 0.00069 -0.09826 0.0044 C -0.10451 0.01273 -0.11128 0.01458 -0.11927 0.01736 C -0.16354 0.01551 -0.16041 0.01782 -0.18698 0.01088 C -0.20225 -0.00255 -0.21823 -0.01111 -0.23055 -0.03009 C -0.23507 -0.03704 -0.24357 -0.05162 -0.24357 -0.05162 C -0.24548 -0.06181 -0.25 -0.06782 -0.25312 -0.07731 C -0.25677 -0.08843 -0.25798 -0.09954 -0.26284 -0.10972 C -0.26684 -0.13148 -0.26059 -0.10162 -0.271 -0.13102 C -0.27361 -0.13866 -0.27847 -0.14468 -0.28073 -0.15255 C -0.28125 -0.15463 -0.28142 -0.15718 -0.28246 -0.15903 C -0.28489 -0.16343 -0.28906 -0.16574 -0.29184 -0.16991 C -0.29305 -0.17199 -0.29357 -0.175 -0.29514 -0.17639 C -0.29705 -0.17801 -0.29948 -0.17778 -0.30156 -0.17847 C -0.30208 -0.17639 -0.30243 -0.17407 -0.30312 -0.17199 C -0.30451 -0.16829 -0.30694 -0.16528 -0.30798 -0.16134 C -0.31111 -0.15 -0.31336 -0.13449 -0.31441 -0.12245 C -0.31684 -0.0963 -0.31771 -0.0456 -0.32899 -0.02361 C -0.32951 -0.02153 -0.33021 -0.01944 -0.33055 -0.01713 C -0.33125 -0.01296 -0.33142 -0.00833 -0.33229 -0.00417 C -0.33732 0.01806 -0.34896 0.02616 -0.36441 0.03009 C -0.39427 0.02546 -0.38524 0.02569 -0.40486 0.01944 C -0.42552 0.00532 -0.44253 -0.01181 -0.45972 -0.03218 C -0.46996 -0.04421 -0.47604 -0.04606 -0.48385 -0.06667 C -0.48593 -0.07245 -0.48767 -0.07847 -0.49027 -0.0838 C -0.49253 -0.08843 -0.496 -0.0919 -0.49826 -0.09676 C -0.50486 -0.11134 -0.50781 -0.12986 -0.51128 -0.14606 C -0.51527 -0.18981 -0.52291 -0.24143 -0.50642 -0.28171 C -0.49965 -0.29838 -0.48559 -0.31389 -0.47257 -0.32037 C -0.46632 -0.32361 -0.45312 -0.32685 -0.45312 -0.32685 C -0.43802 -0.32546 -0.42291 -0.32477 -0.40798 -0.32245 C -0.38576 -0.31921 -0.3651 -0.30324 -0.34514 -0.29236 C -0.33993 -0.28958 -0.33437 -0.28819 -0.32899 -0.28588 C -0.3243 -0.2838 -0.31909 -0.28194 -0.31441 -0.2794 C -0.29739 -0.26991 -0.28211 -0.26319 -0.26441 -0.25579 C -0.24843 -0.24907 -0.23368 -0.23912 -0.21771 -0.23218 C -0.18281 -0.23287 -0.14774 -0.23125 -0.11284 -0.23426 C -0.10121 -0.23518 -0.09618 -0.24236 -0.08698 -0.24722 C -0.08333 -0.24931 -0.07326 -0.25324 -0.06927 -0.25579 C -0.04288 -0.27315 -0.02239 -0.30718 -0.00312 -0.33542 C 0.00799 -0.35162 0.02049 -0.36759 0.03073 -0.38495 C 0.05191 -0.42106 0.03907 -0.40532 0.05973 -0.44514 C 0.07882 -0.48171 0.07084 -0.46343 0.08559 -0.50324 C 0.08993 -0.51481 0.09479 -0.52454 0.1 -0.53542 C 0.11042 -0.55741 0.10677 -0.56528 0.12743 -0.57199 C 0.1408 -0.56921 0.13889 -0.56759 0.14688 -0.55486 C 0.15955 -0.53472 0.16927 -0.51134 0.17431 -0.48588 C 0.17379 -0.47361 0.17344 -0.46134 0.17257 -0.44931 C 0.17205 -0.44282 0.1665 -0.43403 0.16459 -0.43009 C 0.15382 -0.4088 0.13664 -0.39653 0.11945 -0.38704 C 0.11337 -0.37893 0.11111 -0.37986 0.1033 -0.37639 C 0.09063 -0.35069 0.09358 -0.34977 0.09358 -0.31181 " pathEditMode="relative" ptsTypes="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C 0.00955 0.00463 0.00417 0.00903 0.00799 0.01921 C 0.0092 0.02245 0.01128 0.02523 0.01285 0.02801 C 0.01424 0.03356 0.01667 0.04329 0.01771 0.0493 C 0.01892 0.05648 0.02083 0.07106 0.02083 0.07106 C 0.02031 0.08102 0.02049 0.0912 0.01927 0.10116 C 0.01719 0.11829 -0.00313 0.12963 -0.01458 0.13333 C -0.03333 0.13148 -0.05712 0.1287 -0.07274 0.1118 C -0.08438 0.09907 -0.09236 0.07708 -0.1066 0.06898 C -0.11354 0.06505 -0.1217 0.06273 -0.12917 0.06042 C -0.16892 0.06227 -0.17448 0.05903 -0.2033 0.08171 C -0.21024 0.09514 -0.21545 0.1044 -0.22743 0.10972 C -0.26528 0.10347 -0.24358 0.11042 -0.26458 0.09259 C -0.27066 0.07268 -0.2776 0.05301 -0.28559 0.03449 C -0.28924 0.01134 -0.29375 -0.01158 -0.29844 -0.03449 C -0.29983 -0.05023 -0.30174 -0.06597 -0.3033 -0.08171 C -0.30278 -0.10903 -0.30712 -0.13796 -0.3 -0.16343 C -0.29722 -0.17315 -0.2842 -0.19051 -0.27743 -0.1956 C -0.27448 -0.19792 -0.26788 -0.2 -0.26788 -0.2 C -0.25417 -0.19352 -0.2566 -0.16968 -0.24201 -0.16343 C -0.23715 -0.15903 -0.23229 -0.15695 -0.22743 -0.15255 C -0.22049 -0.15324 -0.2132 -0.15208 -0.2066 -0.15486 C -0.20295 -0.15648 -0.19965 -0.17083 -0.19844 -0.17408 C -0.19271 -0.18935 -0.18802 -0.20255 -0.18559 -0.21921 C -0.18646 -0.26134 -0.18715 -0.29884 -0.19045 -0.33958 C -0.19028 -0.34722 -0.20885 -0.46111 -0.17274 -0.47292 C -0.16632 -0.48542 -0.17344 -0.47454 -0.16302 -0.48171 C -0.16059 -0.48333 -0.15903 -0.48658 -0.1566 -0.4882 C -0.15122 -0.49167 -0.14132 -0.49329 -0.13559 -0.49445 C -0.10816 -0.49398 0.01927 -0.52732 0.05469 -0.4537 C 0.0566 -0.44144 0.05955 -0.43195 0.05642 -0.41921 C 0.05156 -0.39977 0.05208 -0.40648 0.04514 -0.3956 C 0.02517 -0.36458 0.00555 -0.35972 -0.02431 -0.35695 C -0.03212 -0.3544 -0.03438 -0.35093 -0.03872 -0.3419 C -0.0382 -0.33542 -0.03785 -0.32894 -0.03715 -0.32245 C -0.03681 -0.32014 -0.03698 -0.31736 -0.03559 -0.31597 C -0.03056 -0.31111 -0.02639 -0.31181 -0.02101 -0.31181 " pathEditMode="relative" ptsTypes="ffffffffffffffffffffffffffffffffffffA"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FFC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3548" y="2206832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57045" y="2227791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348555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91565" y="224579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12160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380312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6672"/>
            <a:ext cx="5855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Seřaď čísla podle velikosti. Začni nejmenším.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52220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800080"/>
                </a:solidFill>
              </a:rPr>
              <a:t>33</a:t>
            </a:r>
            <a:endParaRPr lang="cs-CZ" sz="6600" b="1" dirty="0">
              <a:solidFill>
                <a:srgbClr val="80008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436856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800080"/>
                </a:solidFill>
              </a:rPr>
              <a:t>34</a:t>
            </a:r>
            <a:endParaRPr lang="cs-CZ" sz="6600" b="1" dirty="0">
              <a:solidFill>
                <a:srgbClr val="80008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32812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800080"/>
                </a:solidFill>
              </a:rPr>
              <a:t>35</a:t>
            </a:r>
            <a:endParaRPr lang="cs-CZ" sz="6600" b="1" dirty="0">
              <a:solidFill>
                <a:srgbClr val="80008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438471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800080"/>
                </a:solidFill>
              </a:rPr>
              <a:t>36</a:t>
            </a:r>
            <a:endParaRPr lang="cs-CZ" sz="6600" b="1" dirty="0">
              <a:solidFill>
                <a:srgbClr val="80008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0908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800080"/>
                </a:solidFill>
              </a:rPr>
              <a:t>37</a:t>
            </a:r>
            <a:endParaRPr lang="cs-CZ" sz="6600" b="1" dirty="0">
              <a:solidFill>
                <a:srgbClr val="80008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96096" y="4366376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800080"/>
                </a:solidFill>
              </a:rPr>
              <a:t>38</a:t>
            </a:r>
            <a:endParaRPr lang="cs-CZ" sz="6600" b="1" dirty="0">
              <a:solidFill>
                <a:srgbClr val="80008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8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99 0.00647 C 0.04011 -0.02221 0.0382 -0.05622 0.03941 -0.08559 C 0.03733 -0.12492 0.03889 -0.16609 0.01684 -0.19547 C 0.01337 -0.20842 0.01771 -0.19616 0.01042 -0.20611 C 0.00174 -0.21791 -0.00451 -0.23063 -0.01701 -0.23641 C -0.02257 -0.22577 -0.02864 -0.22161 -0.03646 -0.2149 C -0.04444 -0.2156 -0.0526 -0.21536 -0.06059 -0.21698 C -0.07361 -0.21953 -0.08646 -0.23965 -0.09774 -0.24497 C -0.1033 -0.25214 -0.10642 -0.26163 -0.11406 -0.26417 C -0.11458 -0.26625 -0.11423 -0.26926 -0.11545 -0.27065 C -0.11805 -0.27366 -0.12135 -0.27435 -0.12361 -0.27736 C -0.12778 -0.28222 -0.13108 -0.28707 -0.13489 -0.29216 C -0.13941 -0.29795 -0.14271 -0.30512 -0.14618 -0.31183 C -0.14844 -0.31599 -0.1526 -0.32455 -0.1526 -0.32432 C -0.15521 -0.33912 -0.16163 -0.35207 -0.16389 -0.36734 C -0.16528 -0.3759 -0.16701 -0.39325 -0.16701 -0.39302 C -0.16753 -0.42101 -0.15243 -0.56628 -0.2026 -0.58247 C -0.21337 -0.58178 -0.22413 -0.58224 -0.23489 -0.58039 C -0.23958 -0.57969 -0.24757 -0.57345 -0.2526 -0.57183 C -0.26389 -0.5642 -0.27118 -0.55379 -0.28021 -0.54176 C -0.28298 -0.53806 -0.28437 -0.5332 -0.28646 -0.5288 C -0.28923 -0.52348 -0.29288 -0.51169 -0.29288 -0.51146 C -0.29722 -0.48115 -0.29114 -0.51839 -0.29774 -0.49202 C -0.3 -0.483 -0.30121 -0.47167 -0.30278 -0.46195 C -0.3033 -0.40019 -0.28802 -0.2415 -0.33646 -0.17835 C -0.34219 -0.16216 -0.33611 -0.17535 -0.34444 -0.1654 C -0.34844 -0.16054 -0.35191 -0.15522 -0.35573 -0.15013 C -0.35694 -0.14851 -0.35903 -0.14898 -0.36059 -0.14805 C -0.36771 -0.14389 -0.37413 -0.14204 -0.3816 -0.13926 C -0.38993 -0.14088 -0.40364 -0.14111 -0.4125 -0.14805 C -0.42656 -0.15938 -0.43333 -0.18367 -0.44149 -0.20195 C -0.44462 -0.2193 -0.44826 -0.23641 -0.45104 -0.25353 C -0.45156 -0.33542 -0.45156 -0.41684 -0.45278 -0.49873 C -0.45295 -0.5221 -0.4618 -0.55309 -0.48003 -0.56096 C -0.48854 -0.57229 -0.50035 -0.579 -0.51059 -0.58687 C -0.52361 -0.59658 -0.51042 -0.59126 -0.52361 -0.59542 C -0.52934 -0.60121 -0.52882 -0.60213 -0.53489 -0.60398 C -0.54028 -0.6056 -0.55104 -0.60838 -0.55104 -0.60815 C -0.65156 -0.60537 -0.6066 -0.62503 -0.64444 -0.58687 C -0.64739 -0.57553 -0.65694 -0.56905 -0.66233 -0.55888 C -0.66458 -0.55471 -0.66875 -0.54592 -0.66875 -0.54569 C -0.67066 -0.53806 -0.67396 -0.53181 -0.67673 -0.52441 C -0.67847 -0.51215 -0.68108 -0.50012 -0.68316 -0.48786 C -0.68264 -0.45247 -0.68316 -0.41731 -0.6816 -0.38238 C -0.68142 -0.37798 -0.67517 -0.36734 -0.67361 -0.36318 C -0.67048 -0.35485 -0.66858 -0.34583 -0.66545 -0.3375 C -0.66389 -0.33288 -0.65868 -0.33172 -0.65746 -0.32686 C -0.65625 -0.322 -0.65746 -0.31691 -0.65746 -0.31183 " pathEditMode="relative" rAng="0" ptsTypes="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51" y="-315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7 C -0.00469 -0.00625 -0.00816 -0.01319 -0.01285 -0.01944 C -0.0184 -0.03472 -0.02778 -0.03889 -0.03698 -0.04953 C -0.04288 -0.05625 -0.04045 -0.05671 -0.04826 -0.06018 C -0.05243 -0.06203 -0.05694 -0.06273 -0.06128 -0.06458 C -0.0717 -0.06111 -0.07066 -0.05625 -0.07569 -0.04305 C -0.07691 -0.03472 -0.07882 -0.02754 -0.08055 -0.01944 C -0.08177 -0.01365 -0.08385 -0.00231 -0.08385 -0.00231 C -0.08767 0.04584 -0.08698 0.08936 -0.08854 0.13982 C -0.08889 0.15093 -0.09444 0.15602 -0.10156 0.15903 C -0.11458 0.15625 -0.11493 0.15486 -0.12257 0.13982 C -0.12361 0.13774 -0.12465 0.13542 -0.12569 0.13334 C -0.12674 0.13125 -0.12899 0.12686 -0.12899 0.12686 C -0.12951 0.12477 -0.12986 0.12246 -0.13055 0.12037 C -0.13142 0.11736 -0.13316 0.11482 -0.13385 0.11181 C -0.13472 0.10834 -0.13455 0.1044 -0.13542 0.10093 C -0.1408 0.08079 -0.13663 0.10718 -0.14028 0.0882 C -0.14236 0.07686 -0.14358 0.06459 -0.1467 0.05371 C -0.14965 0.04352 -0.15312 0.03357 -0.15642 0.02361 C -0.16146 0.00811 -0.16215 -0.00995 -0.16597 -0.02592 C -0.16545 -0.04236 -0.16632 -0.05902 -0.16441 -0.07523 C -0.16406 -0.07777 -0.16007 -0.07708 -0.15955 -0.07963 C -0.15885 -0.08379 -0.16059 -0.08842 -0.16128 -0.09259 C -0.16389 -0.1081 -0.17257 -0.11203 -0.18212 -0.11828 C -0.23472 -0.11481 -0.24305 -0.13379 -0.25642 -0.08402 C -0.25781 -0.07268 -0.26024 -0.0625 -0.26285 -0.05162 C -0.26424 0.05139 -0.24184 0.05857 -0.29028 0.0794 C -0.30781 0.07778 -0.31892 0.07986 -0.32899 0.06019 C -0.33437 0.03774 -0.33698 0.01482 -0.33854 -0.00856 C -0.33785 -0.01805 -0.33819 -0.05532 -0.33212 -0.07106 C -0.31476 -0.11643 -0.27621 -0.14398 -0.23854 -0.14421 C -0.05851 -0.1456 0.1217 -0.1456 0.30174 -0.14629 C 0.33386 -0.15509 0.36076 -0.18101 0.38073 -0.21504 C 0.38976 -0.23032 0.39861 -0.24328 0.4033 -0.2625 C 0.40035 -0.31018 0.40365 -0.31967 0.38559 -0.35277 C 0.3783 -0.36597 0.37396 -0.37291 0.36146 -0.37847 C 0.35382 -0.38865 0.33854 -0.39976 0.32743 -0.4 C 0.23976 -0.40139 0.15226 -0.40162 0.06458 -0.40231 C 0.0592 -0.40254 0.02813 -0.40324 0.01615 -0.40648 C -0.02274 -0.41689 -0.05989 -0.43865 -0.09514 -0.4625 C -0.10139 -0.46666 -0.10903 -0.47384 -0.11285 -0.48171 C -0.12014 -0.49652 -0.11562 -0.49305 -0.12413 -0.49676 C -0.12743 -0.49606 -0.13073 -0.49606 -0.13385 -0.49467 C -0.14149 -0.49143 -0.14635 -0.47916 -0.15312 -0.47314 C -0.16059 -0.4581 -0.15625 -0.46296 -0.16441 -0.45601 C -0.17135 -0.44189 -0.17674 -0.42685 -0.18055 -0.41088 C -0.18281 -0.38078 -0.18385 -0.35092 -0.18385 -0.3206 " pathEditMode="relative" ptsTypes="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5 0.00278 C 0.07743 0.00347 0.11754 0.00347 0.15764 0.00486 C 0.16667 0.00509 0.17014 0.01041 0.17743 0.0155 C 0.18906 0.0236 0.20139 0.0303 0.21267 0.03933 C 0.21823 0.04395 0.22309 0.04927 0.22934 0.05205 C 0.24011 0.06732 0.22708 0.0502 0.23993 0.06292 C 0.2474 0.07009 0.25417 0.08258 0.26285 0.08652 C 0.26701 0.09531 0.27413 0.10039 0.28125 0.10363 C 0.28386 0.10618 0.28802 0.11173 0.29184 0.11011 C 0.29636 0.10826 0.30035 0.09484 0.30399 0.09091 C 0.31181 0.08235 0.31511 0.08189 0.32379 0.07796 C 0.34826 0.08929 0.35955 0.12954 0.38455 0.1381 C 0.40295 0.15568 0.43906 0.1654 0.46094 0.17025 C 0.49445 0.16956 0.52813 0.17025 0.56146 0.16817 C 0.57153 0.16748 0.57986 0.1573 0.58889 0.15105 C 0.60938 0.13671 0.62465 0.11497 0.64219 0.09507 C 0.66198 0.0495 0.66806 -0.00092 0.68646 -0.04673 C 0.69271 -0.06199 0.70087 -0.08142 0.7125 -0.08975 C 0.71962 -0.10548 0.7099 -0.08698 0.7217 -0.10039 C 0.7309 -0.11103 0.71667 -0.10432 0.73073 -0.10895 C 0.73715 -0.1226 0.72934 -0.10849 0.74306 -0.1219 C 0.74531 -0.12422 0.74688 -0.12792 0.74896 -0.13046 C 0.75052 -0.13208 0.75208 -0.13347 0.75347 -0.13486 C 0.75451 -0.13763 0.75521 -0.14087 0.7566 -0.14342 C 0.75781 -0.14596 0.76007 -0.14735 0.76129 -0.14989 C 0.76424 -0.15683 0.7658 -0.1647 0.76892 -0.17164 C 0.77083 -0.18274 0.77379 -0.19292 0.77639 -0.20379 C 0.77917 -0.22669 0.78038 -0.24335 0.78125 -0.26833 C 0.77899 -0.31668 0.77986 -0.36826 0.75972 -0.41013 C 0.75382 -0.42216 0.74774 -0.43928 0.73976 -0.44876 C 0.7342 -0.45547 0.7184 -0.45732 0.7184 -0.45709 C 0.71007 -0.45616 0.69653 -0.45547 0.68802 -0.45107 C 0.66024 -0.43627 0.64115 -0.40203 0.62083 -0.37358 C 0.6191 -0.37104 0.61632 -0.36965 0.61476 -0.3671 C 0.59705 -0.33958 0.61337 -0.35808 0.59948 -0.34351 C 0.59479 -0.3294 0.59826 -0.33726 0.58733 -0.322 C 0.58438 -0.3176 0.58299 -0.31136 0.57986 -0.30696 C 0.57535 -0.30048 0.57066 -0.29424 0.56632 -0.28776 C 0.56059 -0.28013 0.55295 -0.27735 0.54618 -0.27249 C 0.54323 -0.27319 0.53958 -0.27249 0.53715 -0.27481 C 0.53351 -0.27781 0.53316 -0.28499 0.53108 -0.28984 C 0.52951 -0.30187 0.5283 -0.31274 0.525 -0.32408 C 0.51979 -0.36872 0.52136 -0.41082 0.52031 -0.45732 C 0.51979 -0.4786 0.51719 -0.5052 0.50504 -0.52001 C 0.49879 -0.52764 0.49149 -0.52903 0.48368 -0.53296 C 0.47066 -0.53204 0.4559 -0.53689 0.44427 -0.52857 C 0.43021 -0.51862 0.45156 -0.52949 0.43177 -0.52209 C 0.42882 -0.52093 0.42274 -0.51793 0.42274 -0.51769 C 0.41233 -0.50775 0.4 -0.50312 0.38785 -0.49641 C 0.37934 -0.49156 0.37083 -0.48623 0.36198 -0.48323 C 0.35625 -0.47906 0.35122 -0.47744 0.34514 -0.47467 C 0.31129 -0.47652 0.31146 -0.46842 0.29184 -0.48762 C 0.28785 -0.49179 0.28264 -0.49202 0.27813 -0.49387 C 0.275 -0.49549 0.26892 -0.49849 0.26892 -0.49826 C 0.25261 -0.49341 0.25399 -0.49711 0.25087 -0.47675 C 0.25208 -0.43812 0.25156 -0.42679 0.26597 -0.39718 C 0.26823 -0.38468 0.27292 -0.37127 0.27813 -0.36063 C 0.28125 -0.34235 0.28264 -0.33888 0.28264 -0.31783 " pathEditMode="relative" rAng="0" ptsTypes="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87" y="-186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99399E-6 C -0.00278 -0.01041 -0.00018 -0.0044 -0.00816 -0.01296 C -0.01997 -0.02568 -0.02848 -0.03794 -0.04202 -0.04534 C -0.05104 -0.05737 -0.06129 -0.06824 -0.07101 -0.07958 C -0.07448 -0.08374 -0.079 -0.08605 -0.08229 -0.09045 C -0.09341 -0.10525 -0.10452 -0.12376 -0.11771 -0.13556 C -0.12848 -0.14527 -0.14358 -0.13903 -0.15643 -0.13972 C -0.16459 -0.14296 -0.16979 -0.14689 -0.17743 -0.15059 C -0.18143 -0.15452 -0.20087 -0.17488 -0.20174 -0.1765 C -0.20625 -0.18483 -0.21216 -0.19154 -0.21615 -0.20009 C -0.22396 -0.21675 -0.21389 -0.20148 -0.22587 -0.21744 C -0.23039 -0.22993 -0.23473 -0.24266 -0.23716 -0.25607 C -0.23664 -0.28777 -0.24983 -0.39186 -0.20486 -0.40643 C -0.19948 -0.40504 -0.19393 -0.40481 -0.18872 -0.40227 C -0.18316 -0.39949 -0.17934 -0.3877 -0.17431 -0.38284 C -0.16389 -0.36248 -0.15486 -0.33889 -0.13872 -0.32478 C -0.13368 -0.32038 -0.12309 -0.31969 -0.11771 -0.3183 C -0.06111 -0.32038 -0.06111 -0.30349 -0.03386 -0.33981 C -0.02587 -0.35045 -0.02101 -0.36433 -0.01459 -0.37636 C -0.01094 -0.38307 -0.00608 -0.38862 -0.0033 -0.39579 C -0.00087 -0.40204 0.00052 -0.40898 0.00312 -0.41499 C 0.00555 -0.42031 0.01128 -0.43026 0.01128 -0.43003 C 0.01371 -0.43974 0.01771 -0.44691 0.021 -0.45594 C 0.02569 -0.46843 0.0283 -0.48439 0.03698 -0.49272 C 0.04461 -0.51238 0.05573 -0.52764 0.06771 -0.54222 C 0.08333 -0.56119 0.07309 -0.55332 0.08541 -0.56142 C 0.09132 -0.57298 0.09982 -0.58085 0.10972 -0.58501 C 0.11545 -0.59056 0.121 -0.59172 0.12743 -0.59588 C 0.14878 -0.60976 0.16684 -0.613 0.19027 -0.61508 C 0.30104 -0.61439 0.4118 -0.61508 0.52257 -0.613 C 0.52604 -0.613 0.53229 -0.60884 0.53229 -0.60861 C 0.54236 -0.59935 0.54323 -0.58548 0.54514 -0.56998 C 0.54409 -0.54638 0.54826 -0.52834 0.53055 -0.52071 C 0.52378 -0.51446 0.51632 -0.51238 0.50798 -0.51215 C 0.44566 -0.51076 0.38333 -0.51053 0.321 -0.50983 C 0.30972 -0.50498 0.31441 -0.50729 0.30642 -0.50336 C 0.30347 -0.49942 0.29948 -0.49665 0.2967 -0.49272 C 0.29409 -0.48855 0.29027 -0.47953 0.29027 -0.4793 C 0.28802 -0.46981 0.28489 -0.45987 0.28055 -0.45154 C 0.27673 -0.43604 0.28125 -0.45547 0.27743 -0.42378 C 0.27656 -0.41707 0.27257 -0.40435 0.27257 -0.40412 C 0.27205 -0.37289 0.27639 -0.34051 0.271 -0.30974 C 0.26996 -0.30349 0.26059 -0.30858 0.25642 -0.31205 C 0.25364 -0.31437 0.25312 -0.32478 0.25312 -0.32455 " pathEditMode="relative" rAng="0" ptsTypes="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13" y="-307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C -0.00833 -0.02199 -0.01944 -0.04097 -0.03229 -0.0581 C -0.03593 -0.06296 -0.04705 -0.07222 -0.05156 -0.07523 C -0.05468 -0.07731 -0.06128 -0.0794 -0.06128 -0.0794 C -0.0651 -0.0787 -0.06944 -0.08009 -0.07257 -0.07731 C -0.07586 -0.07454 -0.07916 -0.06435 -0.07916 -0.06435 C -0.08159 -0.04699 -0.0868 -0.02778 -0.09357 -0.01273 C -0.09444 -0.0081 -0.09548 0.00069 -0.09826 0.0044 C -0.10451 0.01273 -0.11128 0.01458 -0.11927 0.01736 C -0.16354 0.01551 -0.16041 0.01782 -0.18698 0.01088 C -0.20225 -0.00255 -0.21823 -0.01111 -0.23055 -0.03009 C -0.23507 -0.03704 -0.24357 -0.05162 -0.24357 -0.05162 C -0.24548 -0.06181 -0.25 -0.06782 -0.25312 -0.07731 C -0.25677 -0.08843 -0.25798 -0.09954 -0.26284 -0.10972 C -0.26684 -0.13148 -0.26059 -0.10162 -0.271 -0.13102 C -0.27361 -0.13866 -0.27847 -0.14468 -0.28073 -0.15255 C -0.28125 -0.15463 -0.28142 -0.15718 -0.28246 -0.15903 C -0.28489 -0.16343 -0.28906 -0.16574 -0.29184 -0.16991 C -0.29305 -0.17199 -0.29357 -0.175 -0.29514 -0.17639 C -0.29705 -0.17801 -0.29948 -0.17778 -0.30156 -0.17847 C -0.30208 -0.17639 -0.30243 -0.17407 -0.30312 -0.17199 C -0.30451 -0.16829 -0.30694 -0.16528 -0.30798 -0.16134 C -0.31111 -0.15 -0.31336 -0.13449 -0.31441 -0.12245 C -0.31684 -0.0963 -0.31771 -0.0456 -0.32899 -0.02361 C -0.32951 -0.02153 -0.33021 -0.01944 -0.33055 -0.01713 C -0.33125 -0.01296 -0.33142 -0.00833 -0.33229 -0.00417 C -0.33732 0.01806 -0.34896 0.02616 -0.36441 0.03009 C -0.39427 0.02546 -0.38524 0.02569 -0.40486 0.01944 C -0.42552 0.00532 -0.44253 -0.01181 -0.45972 -0.03218 C -0.46996 -0.04421 -0.47604 -0.04606 -0.48385 -0.06667 C -0.48593 -0.07245 -0.48767 -0.07847 -0.49027 -0.0838 C -0.49253 -0.08843 -0.496 -0.0919 -0.49826 -0.09676 C -0.50486 -0.11134 -0.50781 -0.12986 -0.51128 -0.14606 C -0.51527 -0.18981 -0.52291 -0.24143 -0.50642 -0.28171 C -0.49965 -0.29838 -0.48559 -0.31389 -0.47257 -0.32037 C -0.46632 -0.32361 -0.45312 -0.32685 -0.45312 -0.32685 C -0.43802 -0.32546 -0.42291 -0.32477 -0.40798 -0.32245 C -0.38576 -0.31921 -0.3651 -0.30324 -0.34514 -0.29236 C -0.33993 -0.28958 -0.33437 -0.28819 -0.32899 -0.28588 C -0.3243 -0.2838 -0.31909 -0.28194 -0.31441 -0.2794 C -0.29739 -0.26991 -0.28211 -0.26319 -0.26441 -0.25579 C -0.24843 -0.24907 -0.23368 -0.23912 -0.21771 -0.23218 C -0.18281 -0.23287 -0.14774 -0.23125 -0.11284 -0.23426 C -0.10121 -0.23518 -0.09618 -0.24236 -0.08698 -0.24722 C -0.08333 -0.24931 -0.07326 -0.25324 -0.06927 -0.25579 C -0.04288 -0.27315 -0.02239 -0.30718 -0.00312 -0.33542 C 0.00799 -0.35162 0.02049 -0.36759 0.03073 -0.38495 C 0.05191 -0.42106 0.03907 -0.40532 0.05973 -0.44514 C 0.07882 -0.48171 0.07084 -0.46343 0.08559 -0.50324 C 0.08993 -0.51481 0.09479 -0.52454 0.1 -0.53542 C 0.11042 -0.55741 0.10677 -0.56528 0.12743 -0.57199 C 0.1408 -0.56921 0.13889 -0.56759 0.14688 -0.55486 C 0.15955 -0.53472 0.16927 -0.51134 0.17431 -0.48588 C 0.17379 -0.47361 0.17344 -0.46134 0.17257 -0.44931 C 0.17205 -0.44282 0.1665 -0.43403 0.16459 -0.43009 C 0.15382 -0.4088 0.13664 -0.39653 0.11945 -0.38704 C 0.11337 -0.37893 0.11111 -0.37986 0.1033 -0.37639 C 0.09063 -0.35069 0.09358 -0.34977 0.09358 -0.31181 " pathEditMode="relative" ptsTypes="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C 0.00955 0.00463 0.00417 0.00903 0.00799 0.01921 C 0.0092 0.02245 0.01128 0.02523 0.01285 0.02801 C 0.01424 0.03356 0.01667 0.04329 0.01771 0.0493 C 0.01892 0.05648 0.02083 0.07106 0.02083 0.07106 C 0.02031 0.08102 0.02049 0.0912 0.01927 0.10116 C 0.01719 0.11829 -0.00313 0.12963 -0.01458 0.13333 C -0.03333 0.13148 -0.05712 0.1287 -0.07274 0.1118 C -0.08438 0.09907 -0.09236 0.07708 -0.1066 0.06898 C -0.11354 0.06505 -0.1217 0.06273 -0.12917 0.06042 C -0.16892 0.06227 -0.17448 0.05903 -0.2033 0.08171 C -0.21024 0.09514 -0.21545 0.1044 -0.22743 0.10972 C -0.26528 0.10347 -0.24358 0.11042 -0.26458 0.09259 C -0.27066 0.07268 -0.2776 0.05301 -0.28559 0.03449 C -0.28924 0.01134 -0.29375 -0.01158 -0.29844 -0.03449 C -0.29983 -0.05023 -0.30174 -0.06597 -0.3033 -0.08171 C -0.30278 -0.10903 -0.30712 -0.13796 -0.3 -0.16343 C -0.29722 -0.17315 -0.2842 -0.19051 -0.27743 -0.1956 C -0.27448 -0.19792 -0.26788 -0.2 -0.26788 -0.2 C -0.25417 -0.19352 -0.2566 -0.16968 -0.24201 -0.16343 C -0.23715 -0.15903 -0.23229 -0.15695 -0.22743 -0.15255 C -0.22049 -0.15324 -0.2132 -0.15208 -0.2066 -0.15486 C -0.20295 -0.15648 -0.19965 -0.17083 -0.19844 -0.17408 C -0.19271 -0.18935 -0.18802 -0.20255 -0.18559 -0.21921 C -0.18646 -0.26134 -0.18715 -0.29884 -0.19045 -0.33958 C -0.19028 -0.34722 -0.20885 -0.46111 -0.17274 -0.47292 C -0.16632 -0.48542 -0.17344 -0.47454 -0.16302 -0.48171 C -0.16059 -0.48333 -0.15903 -0.48658 -0.1566 -0.4882 C -0.15122 -0.49167 -0.14132 -0.49329 -0.13559 -0.49445 C -0.10816 -0.49398 0.01927 -0.52732 0.05469 -0.4537 C 0.0566 -0.44144 0.05955 -0.43195 0.05642 -0.41921 C 0.05156 -0.39977 0.05208 -0.40648 0.04514 -0.3956 C 0.02517 -0.36458 0.00555 -0.35972 -0.02431 -0.35695 C -0.03212 -0.3544 -0.03438 -0.35093 -0.03872 -0.3419 C -0.0382 -0.33542 -0.03785 -0.32894 -0.03715 -0.32245 C -0.03681 -0.32014 -0.03698 -0.31736 -0.03559 -0.31597 C -0.03056 -0.31111 -0.02639 -0.31181 -0.02101 -0.31181 " pathEditMode="relative" ptsTypes="ffffffffffffffffffffffffffffffffffffA"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3548" y="2206832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57045" y="2227791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348555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91565" y="224579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12160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380312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6672"/>
            <a:ext cx="5855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Seřaď čísla podle velikosti. Začni nejmenším.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52220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F0"/>
                </a:solidFill>
              </a:rPr>
              <a:t>42</a:t>
            </a:r>
            <a:endParaRPr lang="cs-CZ" sz="66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436856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F0"/>
                </a:solidFill>
              </a:rPr>
              <a:t>44</a:t>
            </a:r>
            <a:endParaRPr lang="cs-CZ" sz="66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32812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F0"/>
                </a:solidFill>
              </a:rPr>
              <a:t>46</a:t>
            </a:r>
            <a:endParaRPr lang="cs-CZ" sz="66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438471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F0"/>
                </a:solidFill>
              </a:rPr>
              <a:t>47</a:t>
            </a:r>
            <a:endParaRPr lang="cs-CZ" sz="66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0908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F0"/>
                </a:solidFill>
              </a:rPr>
              <a:t>48</a:t>
            </a:r>
            <a:endParaRPr lang="cs-CZ" sz="6600" b="1" dirty="0">
              <a:solidFill>
                <a:srgbClr val="00B0F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96096" y="4366376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00B0F0"/>
                </a:solidFill>
              </a:rPr>
              <a:t>49</a:t>
            </a:r>
            <a:endParaRPr lang="cs-CZ" sz="66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587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99 0.00647 C 0.04011 -0.02221 0.0382 -0.05622 0.03941 -0.08559 C 0.03733 -0.12492 0.03889 -0.16609 0.01684 -0.19547 C 0.01337 -0.20842 0.01771 -0.19616 0.01042 -0.20611 C 0.00174 -0.21791 -0.00451 -0.23063 -0.01701 -0.23641 C -0.02257 -0.22577 -0.02864 -0.22161 -0.03646 -0.2149 C -0.04444 -0.2156 -0.0526 -0.21536 -0.06059 -0.21698 C -0.07361 -0.21953 -0.08646 -0.23965 -0.09774 -0.24497 C -0.1033 -0.25214 -0.10642 -0.26163 -0.11406 -0.26417 C -0.11458 -0.26625 -0.11423 -0.26926 -0.11545 -0.27065 C -0.11805 -0.27366 -0.12135 -0.27435 -0.12361 -0.27736 C -0.12778 -0.28222 -0.13108 -0.28707 -0.13489 -0.29216 C -0.13941 -0.29795 -0.14271 -0.30512 -0.14618 -0.31183 C -0.14844 -0.31599 -0.1526 -0.32455 -0.1526 -0.32432 C -0.15521 -0.33912 -0.16163 -0.35207 -0.16389 -0.36734 C -0.16528 -0.3759 -0.16701 -0.39325 -0.16701 -0.39302 C -0.16753 -0.42101 -0.15243 -0.56628 -0.2026 -0.58247 C -0.21337 -0.58178 -0.22413 -0.58224 -0.23489 -0.58039 C -0.23958 -0.57969 -0.24757 -0.57345 -0.2526 -0.57183 C -0.26389 -0.5642 -0.27118 -0.55379 -0.28021 -0.54176 C -0.28298 -0.53806 -0.28437 -0.5332 -0.28646 -0.5288 C -0.28923 -0.52348 -0.29288 -0.51169 -0.29288 -0.51146 C -0.29722 -0.48115 -0.29114 -0.51839 -0.29774 -0.49202 C -0.3 -0.483 -0.30121 -0.47167 -0.30278 -0.46195 C -0.3033 -0.40019 -0.28802 -0.2415 -0.33646 -0.17835 C -0.34219 -0.16216 -0.33611 -0.17535 -0.34444 -0.1654 C -0.34844 -0.16054 -0.35191 -0.15522 -0.35573 -0.15013 C -0.35694 -0.14851 -0.35903 -0.14898 -0.36059 -0.14805 C -0.36771 -0.14389 -0.37413 -0.14204 -0.3816 -0.13926 C -0.38993 -0.14088 -0.40364 -0.14111 -0.4125 -0.14805 C -0.42656 -0.15938 -0.43333 -0.18367 -0.44149 -0.20195 C -0.44462 -0.2193 -0.44826 -0.23641 -0.45104 -0.25353 C -0.45156 -0.33542 -0.45156 -0.41684 -0.45278 -0.49873 C -0.45295 -0.5221 -0.4618 -0.55309 -0.48003 -0.56096 C -0.48854 -0.57229 -0.50035 -0.579 -0.51059 -0.58687 C -0.52361 -0.59658 -0.51042 -0.59126 -0.52361 -0.59542 C -0.52934 -0.60121 -0.52882 -0.60213 -0.53489 -0.60398 C -0.54028 -0.6056 -0.55104 -0.60838 -0.55104 -0.60815 C -0.65156 -0.60537 -0.6066 -0.62503 -0.64444 -0.58687 C -0.64739 -0.57553 -0.65694 -0.56905 -0.66233 -0.55888 C -0.66458 -0.55471 -0.66875 -0.54592 -0.66875 -0.54569 C -0.67066 -0.53806 -0.67396 -0.53181 -0.67673 -0.52441 C -0.67847 -0.51215 -0.68108 -0.50012 -0.68316 -0.48786 C -0.68264 -0.45247 -0.68316 -0.41731 -0.6816 -0.38238 C -0.68142 -0.37798 -0.67517 -0.36734 -0.67361 -0.36318 C -0.67048 -0.35485 -0.66858 -0.34583 -0.66545 -0.3375 C -0.66389 -0.33288 -0.65868 -0.33172 -0.65746 -0.32686 C -0.65625 -0.322 -0.65746 -0.31691 -0.65746 -0.31183 " pathEditMode="relative" rAng="0" ptsTypes="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51" y="-315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7 C -0.00469 -0.00625 -0.00816 -0.01319 -0.01285 -0.01944 C -0.0184 -0.03472 -0.02778 -0.03889 -0.03698 -0.04953 C -0.04288 -0.05625 -0.04045 -0.05671 -0.04826 -0.06018 C -0.05243 -0.06203 -0.05694 -0.06273 -0.06128 -0.06458 C -0.0717 -0.06111 -0.07066 -0.05625 -0.07569 -0.04305 C -0.07691 -0.03472 -0.07882 -0.02754 -0.08055 -0.01944 C -0.08177 -0.01365 -0.08385 -0.00231 -0.08385 -0.00231 C -0.08767 0.04584 -0.08698 0.08936 -0.08854 0.13982 C -0.08889 0.15093 -0.09444 0.15602 -0.10156 0.15903 C -0.11458 0.15625 -0.11493 0.15486 -0.12257 0.13982 C -0.12361 0.13774 -0.12465 0.13542 -0.12569 0.13334 C -0.12674 0.13125 -0.12899 0.12686 -0.12899 0.12686 C -0.12951 0.12477 -0.12986 0.12246 -0.13055 0.12037 C -0.13142 0.11736 -0.13316 0.11482 -0.13385 0.11181 C -0.13472 0.10834 -0.13455 0.1044 -0.13542 0.10093 C -0.1408 0.08079 -0.13663 0.10718 -0.14028 0.0882 C -0.14236 0.07686 -0.14358 0.06459 -0.1467 0.05371 C -0.14965 0.04352 -0.15312 0.03357 -0.15642 0.02361 C -0.16146 0.00811 -0.16215 -0.00995 -0.16597 -0.02592 C -0.16545 -0.04236 -0.16632 -0.05902 -0.16441 -0.07523 C -0.16406 -0.07777 -0.16007 -0.07708 -0.15955 -0.07963 C -0.15885 -0.08379 -0.16059 -0.08842 -0.16128 -0.09259 C -0.16389 -0.1081 -0.17257 -0.11203 -0.18212 -0.11828 C -0.23472 -0.11481 -0.24305 -0.13379 -0.25642 -0.08402 C -0.25781 -0.07268 -0.26024 -0.0625 -0.26285 -0.05162 C -0.26424 0.05139 -0.24184 0.05857 -0.29028 0.0794 C -0.30781 0.07778 -0.31892 0.07986 -0.32899 0.06019 C -0.33437 0.03774 -0.33698 0.01482 -0.33854 -0.00856 C -0.33785 -0.01805 -0.33819 -0.05532 -0.33212 -0.07106 C -0.31476 -0.11643 -0.27621 -0.14398 -0.23854 -0.14421 C -0.05851 -0.1456 0.1217 -0.1456 0.30174 -0.14629 C 0.33386 -0.15509 0.36076 -0.18101 0.38073 -0.21504 C 0.38976 -0.23032 0.39861 -0.24328 0.4033 -0.2625 C 0.40035 -0.31018 0.40365 -0.31967 0.38559 -0.35277 C 0.3783 -0.36597 0.37396 -0.37291 0.36146 -0.37847 C 0.35382 -0.38865 0.33854 -0.39976 0.32743 -0.4 C 0.23976 -0.40139 0.15226 -0.40162 0.06458 -0.40231 C 0.0592 -0.40254 0.02813 -0.40324 0.01615 -0.40648 C -0.02274 -0.41689 -0.05989 -0.43865 -0.09514 -0.4625 C -0.10139 -0.46666 -0.10903 -0.47384 -0.11285 -0.48171 C -0.12014 -0.49652 -0.11562 -0.49305 -0.12413 -0.49676 C -0.12743 -0.49606 -0.13073 -0.49606 -0.13385 -0.49467 C -0.14149 -0.49143 -0.14635 -0.47916 -0.15312 -0.47314 C -0.16059 -0.4581 -0.15625 -0.46296 -0.16441 -0.45601 C -0.17135 -0.44189 -0.17674 -0.42685 -0.18055 -0.41088 C -0.18281 -0.38078 -0.18385 -0.35092 -0.18385 -0.3206 " pathEditMode="relative" ptsTypes="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5 0.00278 C 0.07743 0.00347 0.11754 0.00347 0.15764 0.00486 C 0.16667 0.00509 0.17014 0.01041 0.17743 0.0155 C 0.18906 0.0236 0.20139 0.0303 0.21267 0.03933 C 0.21823 0.04395 0.22309 0.04927 0.22934 0.05205 C 0.24011 0.06732 0.22708 0.0502 0.23993 0.06292 C 0.2474 0.07009 0.25417 0.08258 0.26285 0.08652 C 0.26701 0.09531 0.27413 0.10039 0.28125 0.10363 C 0.28386 0.10618 0.28802 0.11173 0.29184 0.11011 C 0.29636 0.10826 0.30035 0.09484 0.30399 0.09091 C 0.31181 0.08235 0.31511 0.08189 0.32379 0.07796 C 0.34826 0.08929 0.35955 0.12954 0.38455 0.1381 C 0.40295 0.15568 0.43906 0.1654 0.46094 0.17025 C 0.49445 0.16956 0.52813 0.17025 0.56146 0.16817 C 0.57153 0.16748 0.57986 0.1573 0.58889 0.15105 C 0.60938 0.13671 0.62465 0.11497 0.64219 0.09507 C 0.66198 0.0495 0.66806 -0.00092 0.68646 -0.04673 C 0.69271 -0.06199 0.70087 -0.08142 0.7125 -0.08975 C 0.71962 -0.10548 0.7099 -0.08698 0.7217 -0.10039 C 0.7309 -0.11103 0.71667 -0.10432 0.73073 -0.10895 C 0.73715 -0.1226 0.72934 -0.10849 0.74306 -0.1219 C 0.74531 -0.12422 0.74688 -0.12792 0.74896 -0.13046 C 0.75052 -0.13208 0.75208 -0.13347 0.75347 -0.13486 C 0.75451 -0.13763 0.75521 -0.14087 0.7566 -0.14342 C 0.75781 -0.14596 0.76007 -0.14735 0.76129 -0.14989 C 0.76424 -0.15683 0.7658 -0.1647 0.76892 -0.17164 C 0.77083 -0.18274 0.77379 -0.19292 0.77639 -0.20379 C 0.77917 -0.22669 0.78038 -0.24335 0.78125 -0.26833 C 0.77899 -0.31668 0.77986 -0.36826 0.75972 -0.41013 C 0.75382 -0.42216 0.74774 -0.43928 0.73976 -0.44876 C 0.7342 -0.45547 0.7184 -0.45732 0.7184 -0.45709 C 0.71007 -0.45616 0.69653 -0.45547 0.68802 -0.45107 C 0.66024 -0.43627 0.64115 -0.40203 0.62083 -0.37358 C 0.6191 -0.37104 0.61632 -0.36965 0.61476 -0.3671 C 0.59705 -0.33958 0.61337 -0.35808 0.59948 -0.34351 C 0.59479 -0.3294 0.59826 -0.33726 0.58733 -0.322 C 0.58438 -0.3176 0.58299 -0.31136 0.57986 -0.30696 C 0.57535 -0.30048 0.57066 -0.29424 0.56632 -0.28776 C 0.56059 -0.28013 0.55295 -0.27735 0.54618 -0.27249 C 0.54323 -0.27319 0.53958 -0.27249 0.53715 -0.27481 C 0.53351 -0.27781 0.53316 -0.28499 0.53108 -0.28984 C 0.52951 -0.30187 0.5283 -0.31274 0.525 -0.32408 C 0.51979 -0.36872 0.52136 -0.41082 0.52031 -0.45732 C 0.51979 -0.4786 0.51719 -0.5052 0.50504 -0.52001 C 0.49879 -0.52764 0.49149 -0.52903 0.48368 -0.53296 C 0.47066 -0.53204 0.4559 -0.53689 0.44427 -0.52857 C 0.43021 -0.51862 0.45156 -0.52949 0.43177 -0.52209 C 0.42882 -0.52093 0.42274 -0.51793 0.42274 -0.51769 C 0.41233 -0.50775 0.4 -0.50312 0.38785 -0.49641 C 0.37934 -0.49156 0.37083 -0.48623 0.36198 -0.48323 C 0.35625 -0.47906 0.35122 -0.47744 0.34514 -0.47467 C 0.31129 -0.47652 0.31146 -0.46842 0.29184 -0.48762 C 0.28785 -0.49179 0.28264 -0.49202 0.27813 -0.49387 C 0.275 -0.49549 0.26892 -0.49849 0.26892 -0.49826 C 0.25261 -0.49341 0.25399 -0.49711 0.25087 -0.47675 C 0.25208 -0.43812 0.25156 -0.42679 0.26597 -0.39718 C 0.26823 -0.38468 0.27292 -0.37127 0.27813 -0.36063 C 0.28125 -0.34235 0.28264 -0.33888 0.28264 -0.31783 " pathEditMode="relative" rAng="0" ptsTypes="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87" y="-186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99399E-6 C -0.00278 -0.01041 -0.00018 -0.0044 -0.00816 -0.01296 C -0.01997 -0.02568 -0.02848 -0.03794 -0.04202 -0.04534 C -0.05104 -0.05737 -0.06129 -0.06824 -0.07101 -0.07958 C -0.07448 -0.08374 -0.079 -0.08605 -0.08229 -0.09045 C -0.09341 -0.10525 -0.10452 -0.12376 -0.11771 -0.13556 C -0.12848 -0.14527 -0.14358 -0.13903 -0.15643 -0.13972 C -0.16459 -0.14296 -0.16979 -0.14689 -0.17743 -0.15059 C -0.18143 -0.15452 -0.20087 -0.17488 -0.20174 -0.1765 C -0.20625 -0.18483 -0.21216 -0.19154 -0.21615 -0.20009 C -0.22396 -0.21675 -0.21389 -0.20148 -0.22587 -0.21744 C -0.23039 -0.22993 -0.23473 -0.24266 -0.23716 -0.25607 C -0.23664 -0.28777 -0.24983 -0.39186 -0.20486 -0.40643 C -0.19948 -0.40504 -0.19393 -0.40481 -0.18872 -0.40227 C -0.18316 -0.39949 -0.17934 -0.3877 -0.17431 -0.38284 C -0.16389 -0.36248 -0.15486 -0.33889 -0.13872 -0.32478 C -0.13368 -0.32038 -0.12309 -0.31969 -0.11771 -0.3183 C -0.06111 -0.32038 -0.06111 -0.30349 -0.03386 -0.33981 C -0.02587 -0.35045 -0.02101 -0.36433 -0.01459 -0.37636 C -0.01094 -0.38307 -0.00608 -0.38862 -0.0033 -0.39579 C -0.00087 -0.40204 0.00052 -0.40898 0.00312 -0.41499 C 0.00555 -0.42031 0.01128 -0.43026 0.01128 -0.43003 C 0.01371 -0.43974 0.01771 -0.44691 0.021 -0.45594 C 0.02569 -0.46843 0.0283 -0.48439 0.03698 -0.49272 C 0.04461 -0.51238 0.05573 -0.52764 0.06771 -0.54222 C 0.08333 -0.56119 0.07309 -0.55332 0.08541 -0.56142 C 0.09132 -0.57298 0.09982 -0.58085 0.10972 -0.58501 C 0.11545 -0.59056 0.121 -0.59172 0.12743 -0.59588 C 0.14878 -0.60976 0.16684 -0.613 0.19027 -0.61508 C 0.30104 -0.61439 0.4118 -0.61508 0.52257 -0.613 C 0.52604 -0.613 0.53229 -0.60884 0.53229 -0.60861 C 0.54236 -0.59935 0.54323 -0.58548 0.54514 -0.56998 C 0.54409 -0.54638 0.54826 -0.52834 0.53055 -0.52071 C 0.52378 -0.51446 0.51632 -0.51238 0.50798 -0.51215 C 0.44566 -0.51076 0.38333 -0.51053 0.321 -0.50983 C 0.30972 -0.50498 0.31441 -0.50729 0.30642 -0.50336 C 0.30347 -0.49942 0.29948 -0.49665 0.2967 -0.49272 C 0.29409 -0.48855 0.29027 -0.47953 0.29027 -0.4793 C 0.28802 -0.46981 0.28489 -0.45987 0.28055 -0.45154 C 0.27673 -0.43604 0.28125 -0.45547 0.27743 -0.42378 C 0.27656 -0.41707 0.27257 -0.40435 0.27257 -0.40412 C 0.27205 -0.37289 0.27639 -0.34051 0.271 -0.30974 C 0.26996 -0.30349 0.26059 -0.30858 0.25642 -0.31205 C 0.25364 -0.31437 0.25312 -0.32478 0.25312 -0.32455 " pathEditMode="relative" rAng="0" ptsTypes="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13" y="-307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C -0.00833 -0.02199 -0.01944 -0.04097 -0.03229 -0.0581 C -0.03593 -0.06296 -0.04705 -0.07222 -0.05156 -0.07523 C -0.05468 -0.07731 -0.06128 -0.0794 -0.06128 -0.0794 C -0.0651 -0.0787 -0.06944 -0.08009 -0.07257 -0.07731 C -0.07586 -0.07454 -0.07916 -0.06435 -0.07916 -0.06435 C -0.08159 -0.04699 -0.0868 -0.02778 -0.09357 -0.01273 C -0.09444 -0.0081 -0.09548 0.00069 -0.09826 0.0044 C -0.10451 0.01273 -0.11128 0.01458 -0.11927 0.01736 C -0.16354 0.01551 -0.16041 0.01782 -0.18698 0.01088 C -0.20225 -0.00255 -0.21823 -0.01111 -0.23055 -0.03009 C -0.23507 -0.03704 -0.24357 -0.05162 -0.24357 -0.05162 C -0.24548 -0.06181 -0.25 -0.06782 -0.25312 -0.07731 C -0.25677 -0.08843 -0.25798 -0.09954 -0.26284 -0.10972 C -0.26684 -0.13148 -0.26059 -0.10162 -0.271 -0.13102 C -0.27361 -0.13866 -0.27847 -0.14468 -0.28073 -0.15255 C -0.28125 -0.15463 -0.28142 -0.15718 -0.28246 -0.15903 C -0.28489 -0.16343 -0.28906 -0.16574 -0.29184 -0.16991 C -0.29305 -0.17199 -0.29357 -0.175 -0.29514 -0.17639 C -0.29705 -0.17801 -0.29948 -0.17778 -0.30156 -0.17847 C -0.30208 -0.17639 -0.30243 -0.17407 -0.30312 -0.17199 C -0.30451 -0.16829 -0.30694 -0.16528 -0.30798 -0.16134 C -0.31111 -0.15 -0.31336 -0.13449 -0.31441 -0.12245 C -0.31684 -0.0963 -0.31771 -0.0456 -0.32899 -0.02361 C -0.32951 -0.02153 -0.33021 -0.01944 -0.33055 -0.01713 C -0.33125 -0.01296 -0.33142 -0.00833 -0.33229 -0.00417 C -0.33732 0.01806 -0.34896 0.02616 -0.36441 0.03009 C -0.39427 0.02546 -0.38524 0.02569 -0.40486 0.01944 C -0.42552 0.00532 -0.44253 -0.01181 -0.45972 -0.03218 C -0.46996 -0.04421 -0.47604 -0.04606 -0.48385 -0.06667 C -0.48593 -0.07245 -0.48767 -0.07847 -0.49027 -0.0838 C -0.49253 -0.08843 -0.496 -0.0919 -0.49826 -0.09676 C -0.50486 -0.11134 -0.50781 -0.12986 -0.51128 -0.14606 C -0.51527 -0.18981 -0.52291 -0.24143 -0.50642 -0.28171 C -0.49965 -0.29838 -0.48559 -0.31389 -0.47257 -0.32037 C -0.46632 -0.32361 -0.45312 -0.32685 -0.45312 -0.32685 C -0.43802 -0.32546 -0.42291 -0.32477 -0.40798 -0.32245 C -0.38576 -0.31921 -0.3651 -0.30324 -0.34514 -0.29236 C -0.33993 -0.28958 -0.33437 -0.28819 -0.32899 -0.28588 C -0.3243 -0.2838 -0.31909 -0.28194 -0.31441 -0.2794 C -0.29739 -0.26991 -0.28211 -0.26319 -0.26441 -0.25579 C -0.24843 -0.24907 -0.23368 -0.23912 -0.21771 -0.23218 C -0.18281 -0.23287 -0.14774 -0.23125 -0.11284 -0.23426 C -0.10121 -0.23518 -0.09618 -0.24236 -0.08698 -0.24722 C -0.08333 -0.24931 -0.07326 -0.25324 -0.06927 -0.25579 C -0.04288 -0.27315 -0.02239 -0.30718 -0.00312 -0.33542 C 0.00799 -0.35162 0.02049 -0.36759 0.03073 -0.38495 C 0.05191 -0.42106 0.03907 -0.40532 0.05973 -0.44514 C 0.07882 -0.48171 0.07084 -0.46343 0.08559 -0.50324 C 0.08993 -0.51481 0.09479 -0.52454 0.1 -0.53542 C 0.11042 -0.55741 0.10677 -0.56528 0.12743 -0.57199 C 0.1408 -0.56921 0.13889 -0.56759 0.14688 -0.55486 C 0.15955 -0.53472 0.16927 -0.51134 0.17431 -0.48588 C 0.17379 -0.47361 0.17344 -0.46134 0.17257 -0.44931 C 0.17205 -0.44282 0.1665 -0.43403 0.16459 -0.43009 C 0.15382 -0.4088 0.13664 -0.39653 0.11945 -0.38704 C 0.11337 -0.37893 0.11111 -0.37986 0.1033 -0.37639 C 0.09063 -0.35069 0.09358 -0.34977 0.09358 -0.31181 " pathEditMode="relative" ptsTypes="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40741E-7 C 0.00955 0.00463 0.00417 0.00903 0.00799 0.01921 C 0.0092 0.02245 0.01128 0.02523 0.01285 0.02801 C 0.01424 0.03356 0.01667 0.04329 0.01771 0.0493 C 0.01892 0.05648 0.02083 0.07106 0.02083 0.07106 C 0.02031 0.08102 0.02049 0.0912 0.01927 0.10116 C 0.01719 0.11829 -0.00313 0.12963 -0.01458 0.13333 C -0.03333 0.13148 -0.05712 0.1287 -0.07274 0.1118 C -0.08438 0.09907 -0.09236 0.07708 -0.1066 0.06898 C -0.11354 0.06505 -0.1217 0.06273 -0.12917 0.06042 C -0.16892 0.06227 -0.17448 0.05903 -0.2033 0.08171 C -0.21024 0.09514 -0.21545 0.1044 -0.22743 0.10972 C -0.26528 0.10347 -0.24358 0.11042 -0.26458 0.09259 C -0.27066 0.07268 -0.2776 0.05301 -0.28559 0.03449 C -0.28924 0.01134 -0.29375 -0.01158 -0.29844 -0.03449 C -0.29983 -0.05023 -0.30174 -0.06597 -0.3033 -0.08171 C -0.30278 -0.10903 -0.30712 -0.13796 -0.3 -0.16343 C -0.29722 -0.17315 -0.2842 -0.19051 -0.27743 -0.1956 C -0.27448 -0.19792 -0.26788 -0.2 -0.26788 -0.2 C -0.25417 -0.19352 -0.2566 -0.16968 -0.24201 -0.16343 C -0.23715 -0.15903 -0.23229 -0.15695 -0.22743 -0.15255 C -0.22049 -0.15324 -0.2132 -0.15208 -0.2066 -0.15486 C -0.20295 -0.15648 -0.19965 -0.17083 -0.19844 -0.17408 C -0.19271 -0.18935 -0.18802 -0.20255 -0.18559 -0.21921 C -0.18646 -0.26134 -0.18715 -0.29884 -0.19045 -0.33958 C -0.19028 -0.34722 -0.20885 -0.46111 -0.17274 -0.47292 C -0.16632 -0.48542 -0.17344 -0.47454 -0.16302 -0.48171 C -0.16059 -0.48333 -0.15903 -0.48658 -0.1566 -0.4882 C -0.15122 -0.49167 -0.14132 -0.49329 -0.13559 -0.49445 C -0.10816 -0.49398 0.01927 -0.52732 0.05469 -0.4537 C 0.0566 -0.44144 0.05955 -0.43195 0.05642 -0.41921 C 0.05156 -0.39977 0.05208 -0.40648 0.04514 -0.3956 C 0.02517 -0.36458 0.00555 -0.35972 -0.02431 -0.35695 C -0.03212 -0.3544 -0.03438 -0.35093 -0.03872 -0.3419 C -0.0382 -0.33542 -0.03785 -0.32894 -0.03715 -0.32245 C -0.03681 -0.32014 -0.03698 -0.31736 -0.03559 -0.31597 C -0.03056 -0.31111 -0.02639 -0.31181 -0.02101 -0.31181 " pathEditMode="relative" ptsTypes="ffffffffffffffffffffffffffffffffffffA"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60099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Seřaď předměty podle velikosti čísla. Začni nejmenším.</a:t>
            </a:r>
          </a:p>
          <a:p>
            <a:r>
              <a:rPr lang="cs-CZ" sz="2000" b="1" dirty="0" smtClean="0"/>
              <a:t>Obrázky s čísly přetáhni.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63432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E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690867" y="32048"/>
            <a:ext cx="842614" cy="1804278"/>
            <a:chOff x="4788024" y="384200"/>
            <a:chExt cx="842614" cy="1804278"/>
          </a:xfrm>
        </p:grpSpPr>
        <p:pic>
          <p:nvPicPr>
            <p:cNvPr id="1028" name="Picture 4" descr="C:\Users\pc\AppData\Local\Microsoft\Windows\Temporary Internet Files\Content.IE5\MFSGWU2F\MC90023949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88024" y="384200"/>
              <a:ext cx="842614" cy="13412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4934255" y="1665258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18</a:t>
              </a:r>
              <a:endParaRPr lang="cs-CZ" sz="28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8100392" y="65044"/>
            <a:ext cx="864096" cy="1623030"/>
            <a:chOff x="2483768" y="2200345"/>
            <a:chExt cx="864096" cy="1623030"/>
          </a:xfrm>
        </p:grpSpPr>
        <p:pic>
          <p:nvPicPr>
            <p:cNvPr id="1031" name="Picture 7" descr="C:\Users\pc\AppData\Local\Microsoft\Windows\Temporary Internet Files\Content.IE5\MFSGWU2F\MC90043820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83768" y="2200345"/>
              <a:ext cx="864096" cy="11979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2586173" y="330015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39</a:t>
              </a:r>
              <a:endParaRPr lang="cs-CZ" sz="28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752287" y="1595079"/>
            <a:ext cx="1296144" cy="1387316"/>
            <a:chOff x="4139952" y="2636912"/>
            <a:chExt cx="1296144" cy="1387316"/>
          </a:xfrm>
        </p:grpSpPr>
        <p:pic>
          <p:nvPicPr>
            <p:cNvPr id="1032" name="Picture 8" descr="C:\Users\pc\AppData\Local\Microsoft\Windows\Temporary Internet Files\Content.IE5\0W3ZSVZK\MP900341509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2636912"/>
              <a:ext cx="1296144" cy="9248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4499965" y="3501008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44</a:t>
              </a:r>
              <a:endParaRPr lang="cs-CZ" sz="28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306930" y="1665258"/>
            <a:ext cx="1050207" cy="1459518"/>
            <a:chOff x="425449" y="2200345"/>
            <a:chExt cx="1050207" cy="1459518"/>
          </a:xfrm>
        </p:grpSpPr>
        <p:pic>
          <p:nvPicPr>
            <p:cNvPr id="1029" name="Picture 5" descr="C:\Users\pc\AppData\Local\Microsoft\Windows\Temporary Internet Files\Content.IE5\0W3ZSVZK\MC900441726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5449" y="2200345"/>
              <a:ext cx="1050207" cy="10502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506752" y="313664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78</a:t>
              </a:r>
              <a:endParaRPr lang="cs-CZ" sz="28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131892" y="347023"/>
            <a:ext cx="864096" cy="1318235"/>
            <a:chOff x="2699792" y="421570"/>
            <a:chExt cx="864096" cy="1318235"/>
          </a:xfrm>
        </p:grpSpPr>
        <p:pic>
          <p:nvPicPr>
            <p:cNvPr id="1027" name="Picture 3" descr="C:\Users\pc\AppData\Local\Microsoft\Windows\Temporary Internet Files\Content.IE5\J12X6UJ6\MC900113450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421570"/>
              <a:ext cx="864096" cy="9287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2995988" y="121658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89</a:t>
              </a:r>
              <a:endParaRPr lang="cs-CZ" sz="28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11561" y="404665"/>
            <a:ext cx="876655" cy="1320814"/>
            <a:chOff x="611561" y="404665"/>
            <a:chExt cx="876655" cy="1320814"/>
          </a:xfrm>
        </p:grpSpPr>
        <p:pic>
          <p:nvPicPr>
            <p:cNvPr id="1026" name="Picture 2" descr="C:\Users\pc\AppData\Local\Microsoft\Windows\Temporary Internet Files\Content.IE5\0W3ZSVZK\MP900448551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1" y="404665"/>
              <a:ext cx="876655" cy="8640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774812" y="1202259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96</a:t>
              </a:r>
              <a:endParaRPr lang="cs-CZ" sz="28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052358" y="122473"/>
            <a:ext cx="864096" cy="1603006"/>
            <a:chOff x="6660233" y="2299264"/>
            <a:chExt cx="864096" cy="1603006"/>
          </a:xfrm>
        </p:grpSpPr>
        <p:pic>
          <p:nvPicPr>
            <p:cNvPr id="1033" name="Picture 9" descr="C:\Users\pc\AppData\Local\Microsoft\Windows\Temporary Internet Files\Content.IE5\J12X6UJ6\MP900387617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233" y="2299264"/>
              <a:ext cx="864096" cy="12109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6817205" y="337905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23</a:t>
              </a:r>
              <a:endParaRPr lang="cs-CZ" sz="2800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660232" y="177543"/>
            <a:ext cx="1224136" cy="1417536"/>
            <a:chOff x="6660232" y="177543"/>
            <a:chExt cx="1224136" cy="1417536"/>
          </a:xfrm>
        </p:grpSpPr>
        <p:pic>
          <p:nvPicPr>
            <p:cNvPr id="1030" name="Picture 6" descr="C:\Users\pc\AppData\Local\Microsoft\Windows\Temporary Internet Files\Content.IE5\J12X6UJ6\MC900441734[1].pn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0232" y="177543"/>
              <a:ext cx="1224136" cy="1224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6997224" y="1071859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86</a:t>
              </a:r>
              <a:endParaRPr lang="cs-CZ" sz="2800" b="1" dirty="0"/>
            </a:p>
          </p:txBody>
        </p:sp>
      </p:grpSp>
      <p:cxnSp>
        <p:nvCxnSpPr>
          <p:cNvPr id="22" name="Přímá spojnice 21"/>
          <p:cNvCxnSpPr/>
          <p:nvPr/>
        </p:nvCxnSpPr>
        <p:spPr>
          <a:xfrm>
            <a:off x="28579" y="3124776"/>
            <a:ext cx="91440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4100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31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588</Words>
  <Application>Microsoft Office PowerPoint</Application>
  <PresentationFormat>Předvádění na obrazovce (4:3)</PresentationFormat>
  <Paragraphs>147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Numerace do 100 - procvičování VY_32_INOVACE_2A_11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32</cp:revision>
  <dcterms:created xsi:type="dcterms:W3CDTF">2013-10-29T17:49:41Z</dcterms:created>
  <dcterms:modified xsi:type="dcterms:W3CDTF">2014-03-23T18:08:01Z</dcterms:modified>
</cp:coreProperties>
</file>