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91" r:id="rId2"/>
    <p:sldId id="256" r:id="rId3"/>
    <p:sldId id="285" r:id="rId4"/>
    <p:sldId id="273" r:id="rId5"/>
    <p:sldId id="286" r:id="rId6"/>
    <p:sldId id="275" r:id="rId7"/>
    <p:sldId id="287" r:id="rId8"/>
    <p:sldId id="288" r:id="rId9"/>
    <p:sldId id="289" r:id="rId10"/>
    <p:sldId id="290" r:id="rId11"/>
    <p:sldId id="284" r:id="rId12"/>
    <p:sldId id="28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000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53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00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940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33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0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73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88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870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83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2215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1" y="1412776"/>
            <a:ext cx="3456384" cy="3181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666149"/>
              </p:ext>
            </p:extLst>
          </p:nvPr>
        </p:nvGraphicFramePr>
        <p:xfrm>
          <a:off x="539552" y="4797152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2.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 -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s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čítání a odčítání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VY_32_INOVACE_03_Sčítání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do 20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s přechodem přes desítku, 8+.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Kofroňová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524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735580" y="2541426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2249990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2673522" y="258703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402852" y="2594379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152136" y="259084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863857" y="2594379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656776" y="259084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307880" y="2586767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109363" y="258676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59037" y="262068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87010" y="4572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ČÍTÁNÍ  DO  20</a:t>
            </a:r>
          </a:p>
          <a:p>
            <a:r>
              <a:rPr lang="cs-CZ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 PŘECHODEM PŘES DESÍTKU</a:t>
            </a:r>
          </a:p>
          <a:p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8 + .</a:t>
            </a:r>
            <a:endParaRPr lang="cs-CZ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PaedDr. Zdeňka Kofroňová, 2. ZŠ Dobříš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43380" y="2228511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9553" y="3380188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13220" y="3408144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607464" y="3408144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341163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095873" y="3394900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340989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00293" y="342606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8572" y="342606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38399" y="342606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409958" y="34013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70652" y="3408144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Oval 4"/>
          <p:cNvSpPr>
            <a:spLocks noChangeArrowheads="1"/>
          </p:cNvSpPr>
          <p:nvPr/>
        </p:nvSpPr>
        <p:spPr bwMode="auto">
          <a:xfrm>
            <a:off x="1745175" y="2499090"/>
            <a:ext cx="739307" cy="79963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5" name="Oval 4"/>
          <p:cNvSpPr>
            <a:spLocks noChangeArrowheads="1"/>
          </p:cNvSpPr>
          <p:nvPr/>
        </p:nvSpPr>
        <p:spPr bwMode="auto">
          <a:xfrm>
            <a:off x="969898" y="2528932"/>
            <a:ext cx="739307" cy="79963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6" name="TextovéPole 55"/>
          <p:cNvSpPr txBox="1"/>
          <p:nvPr/>
        </p:nvSpPr>
        <p:spPr>
          <a:xfrm>
            <a:off x="1934808" y="257480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1159531" y="259768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5955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17891" y="3982413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57" name="TextovéPole 14"/>
          <p:cNvSpPr txBox="1"/>
          <p:nvPr/>
        </p:nvSpPr>
        <p:spPr>
          <a:xfrm>
            <a:off x="563096" y="247518"/>
            <a:ext cx="77742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Kolik je červených kuliček ? Kolik je modrých kuliček ?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Kolik je barevných kuliček celkem ?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Sestav příklad na sčítání.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9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781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91074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09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12804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141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12804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14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108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12804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71389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14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11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12804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2931" y="271725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71389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14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665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12804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49060" y="270672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2931" y="271725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71389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14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36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859340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 8 + 2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8 +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5 =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8 + 6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8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= 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8 + 4 =  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+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3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= 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8 + 9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8 +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7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= 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8 + 7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8 +  10 =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483768" y="1859340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2448849"/>
            <a:ext cx="7560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63584" y="3044280"/>
            <a:ext cx="904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704990"/>
            <a:ext cx="810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83768" y="4295194"/>
            <a:ext cx="7604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97828" y="4276534"/>
            <a:ext cx="8508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71606" y="3685721"/>
            <a:ext cx="8326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64745" y="3054607"/>
            <a:ext cx="945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64745" y="2470184"/>
            <a:ext cx="916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64745" y="185934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Veselý obličej 12"/>
          <p:cNvSpPr/>
          <p:nvPr/>
        </p:nvSpPr>
        <p:spPr>
          <a:xfrm>
            <a:off x="7020272" y="5032924"/>
            <a:ext cx="1477178" cy="1224136"/>
          </a:xfrm>
          <a:prstGeom prst="smileyFac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946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859340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10                    8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  =  13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16               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15 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=  13               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+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12 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11                    8 +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17 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14                    8 +      =   8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301923" y="1859340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312606" y="2448849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312404" y="306503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312606" y="369516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312404" y="4290527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664936" y="4290527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0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664936" y="369516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666424" y="306503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686602" y="2448849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686602" y="1859340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3" name="Veselý obličej 12"/>
          <p:cNvSpPr/>
          <p:nvPr/>
        </p:nvSpPr>
        <p:spPr>
          <a:xfrm>
            <a:off x="7020272" y="5032924"/>
            <a:ext cx="1477178" cy="1224136"/>
          </a:xfrm>
          <a:prstGeom prst="smileyFac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18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337</TotalTime>
  <Words>397</Words>
  <Application>Microsoft Office PowerPoint</Application>
  <PresentationFormat>Předvádění na obrazovce (4:3)</PresentationFormat>
  <Paragraphs>252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ODČÍTÁNÍ  DO  6</dc:title>
  <dc:creator>OEM</dc:creator>
  <cp:lastModifiedBy>OEM</cp:lastModifiedBy>
  <cp:revision>44</cp:revision>
  <dcterms:created xsi:type="dcterms:W3CDTF">2011-05-07T19:32:38Z</dcterms:created>
  <dcterms:modified xsi:type="dcterms:W3CDTF">2011-09-14T07:16:52Z</dcterms:modified>
</cp:coreProperties>
</file>