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3" r:id="rId2"/>
    <p:sldId id="265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006" autoAdjust="0"/>
  </p:normalViewPr>
  <p:slideViewPr>
    <p:cSldViewPr>
      <p:cViewPr>
        <p:scale>
          <a:sx n="78" d="100"/>
          <a:sy n="78" d="100"/>
        </p:scale>
        <p:origin x="-113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VY_32_INOVACE_20_Význam slov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Ladislava Vítková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Český jazyk pro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22.10.2011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/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/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/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/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/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/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36B515-977B-4AC5-BB5A-7703B12F6933}" type="presOf" srcId="{D1B46980-6531-4606-95E6-44980827E919}" destId="{004736B2-18D3-4D6D-AA18-DF3F81E9E312}" srcOrd="0" destOrd="0" presId="urn:microsoft.com/office/officeart/2005/8/layout/target3"/>
    <dgm:cxn modelId="{171D9156-A3C2-492E-A255-255724D66C36}" type="presOf" srcId="{D05761FA-3C71-4DD0-9183-7C99EBE53F4B}" destId="{6204D4B4-078C-4ACF-B823-77A728483A32}" srcOrd="0" destOrd="0" presId="urn:microsoft.com/office/officeart/2005/8/layout/target3"/>
    <dgm:cxn modelId="{8A4B819B-68D5-4E90-B17B-048D01A2ABD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C2FBC468-D5CC-46D5-AC00-44723E067B07}" type="presOf" srcId="{D8197B8C-B260-4A16-BDF4-0947B075E274}" destId="{5C0D1B75-263C-4468-B985-565C95B9422B}" srcOrd="1" destOrd="0" presId="urn:microsoft.com/office/officeart/2005/8/layout/target3"/>
    <dgm:cxn modelId="{81E2A755-022A-429A-AEEF-D2EB1CF92D22}" type="presOf" srcId="{4865AC3F-78E2-43BA-A56B-7C465B8FCF11}" destId="{FC425D1D-3DF2-408E-A4F8-250CA94A450A}" srcOrd="1" destOrd="0" presId="urn:microsoft.com/office/officeart/2005/8/layout/target3"/>
    <dgm:cxn modelId="{3C3B0653-FABD-4B8A-B1B8-AF863A7BA33B}" type="presOf" srcId="{D8197B8C-B260-4A16-BDF4-0947B075E274}" destId="{0F7944D4-5DCA-4B9E-A896-D52854246E44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33A4C711-7144-40E8-95F2-319CCF16680C}" type="presOf" srcId="{4865AC3F-78E2-43BA-A56B-7C465B8FCF11}" destId="{54F8D70D-FB57-4298-A600-D8F61B2A354A}" srcOrd="0" destOrd="0" presId="urn:microsoft.com/office/officeart/2005/8/layout/target3"/>
    <dgm:cxn modelId="{3745B923-C4ED-45A2-9910-F08F0990D235}" type="presOf" srcId="{D1D4F407-5343-4D3F-B5B9-D407B03CAEB4}" destId="{D005CE8C-CC26-4C3E-AC11-E15060ECD759}" srcOrd="0" destOrd="0" presId="urn:microsoft.com/office/officeart/2005/8/layout/target3"/>
    <dgm:cxn modelId="{F42B0BB9-B923-44D9-A45C-B4A5411AA5BB}" type="presOf" srcId="{4C35D32F-0EAB-4CD7-82EE-45574DC2A586}" destId="{2463512F-938D-4E07-9D5C-7B2E99ABD39E}" srcOrd="0" destOrd="0" presId="urn:microsoft.com/office/officeart/2005/8/layout/target3"/>
    <dgm:cxn modelId="{5F2627B9-4132-4185-A886-64BC39178CF3}" type="presOf" srcId="{4C35D32F-0EAB-4CD7-82EE-45574DC2A586}" destId="{A02C1AC3-4F1B-47BC-9A88-D00EAE61D85A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C3AB9DF-B2D4-4641-AAA3-8DBF0940199E}" type="presOf" srcId="{B651F6E3-6281-48DB-9319-2AEAFDAE7572}" destId="{70A198DD-41D2-4313-8B5B-1CF1BCF383FB}" srcOrd="1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FCAFF898-FB51-4505-B68D-988E9495A541}" type="presOf" srcId="{D1B46980-6531-4606-95E6-44980827E919}" destId="{2CDFEC33-8C2A-49C6-B23B-FA3577B1DCE9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BD260348-6A59-4D88-B62F-B5C734C32096}" type="presOf" srcId="{D05761FA-3C71-4DD0-9183-7C99EBE53F4B}" destId="{23526C68-77CF-4757-B0E2-EC80EC09B19D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5B35FBA2-B277-4E08-8BFB-F4574537F0FB}" type="presOf" srcId="{757F3AB3-0718-4624-B441-E567A8F0AB56}" destId="{333A1088-737F-45CB-B68E-254E46348037}" srcOrd="0" destOrd="0" presId="urn:microsoft.com/office/officeart/2005/8/layout/target3"/>
    <dgm:cxn modelId="{E57FEF7A-FC3F-49A0-8DC3-E51DCF02212B}" type="presOf" srcId="{B651F6E3-6281-48DB-9319-2AEAFDAE7572}" destId="{7145B55B-1B24-4B93-A1D4-B8021E4AC78C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0A0D8C7F-A7F9-476B-A374-2DEE63A5F0C6}" type="presParOf" srcId="{333A1088-737F-45CB-B68E-254E46348037}" destId="{F5ABB229-8D3B-4694-996A-96F23CF14429}" srcOrd="0" destOrd="0" presId="urn:microsoft.com/office/officeart/2005/8/layout/target3"/>
    <dgm:cxn modelId="{E21265BE-FCA8-47AF-95B3-C8F7EDD48048}" type="presParOf" srcId="{333A1088-737F-45CB-B68E-254E46348037}" destId="{F41139FD-01EE-4571-8B17-4FB00FC51163}" srcOrd="1" destOrd="0" presId="urn:microsoft.com/office/officeart/2005/8/layout/target3"/>
    <dgm:cxn modelId="{7BA640B9-5B83-407F-903F-AAB927A77DC2}" type="presParOf" srcId="{333A1088-737F-45CB-B68E-254E46348037}" destId="{D005CE8C-CC26-4C3E-AC11-E15060ECD759}" srcOrd="2" destOrd="0" presId="urn:microsoft.com/office/officeart/2005/8/layout/target3"/>
    <dgm:cxn modelId="{10706CF1-D4CC-4B92-B20E-268875F829CE}" type="presParOf" srcId="{333A1088-737F-45CB-B68E-254E46348037}" destId="{E2699407-A48D-4333-A645-7FA48F1FE3B7}" srcOrd="3" destOrd="0" presId="urn:microsoft.com/office/officeart/2005/8/layout/target3"/>
    <dgm:cxn modelId="{D0841A77-226D-48D9-B142-47B2922CB4E0}" type="presParOf" srcId="{333A1088-737F-45CB-B68E-254E46348037}" destId="{D5EA2712-68D0-4098-BDE6-B295C6AB6119}" srcOrd="4" destOrd="0" presId="urn:microsoft.com/office/officeart/2005/8/layout/target3"/>
    <dgm:cxn modelId="{B8E066B5-FA69-47A8-B8AE-B14EBD215DAD}" type="presParOf" srcId="{333A1088-737F-45CB-B68E-254E46348037}" destId="{54F8D70D-FB57-4298-A600-D8F61B2A354A}" srcOrd="5" destOrd="0" presId="urn:microsoft.com/office/officeart/2005/8/layout/target3"/>
    <dgm:cxn modelId="{FED7C9A4-D770-4391-924B-3DE0A2C9A203}" type="presParOf" srcId="{333A1088-737F-45CB-B68E-254E46348037}" destId="{C616B022-AA0C-4D3B-BDBF-093D86622E86}" srcOrd="6" destOrd="0" presId="urn:microsoft.com/office/officeart/2005/8/layout/target3"/>
    <dgm:cxn modelId="{A0BC39F7-0540-46FF-93EF-7615F88D6C25}" type="presParOf" srcId="{333A1088-737F-45CB-B68E-254E46348037}" destId="{69684AB7-5B8D-45A5-BC2F-6AF80EB883EF}" srcOrd="7" destOrd="0" presId="urn:microsoft.com/office/officeart/2005/8/layout/target3"/>
    <dgm:cxn modelId="{34F6FDE0-36F1-49D7-8DBD-781FFFA51086}" type="presParOf" srcId="{333A1088-737F-45CB-B68E-254E46348037}" destId="{004736B2-18D3-4D6D-AA18-DF3F81E9E312}" srcOrd="8" destOrd="0" presId="urn:microsoft.com/office/officeart/2005/8/layout/target3"/>
    <dgm:cxn modelId="{09C37CC7-0B0A-4CF4-9F86-C7BFB69D5003}" type="presParOf" srcId="{333A1088-737F-45CB-B68E-254E46348037}" destId="{9CCAD005-8609-4003-9C1F-3AFC293FB9F9}" srcOrd="9" destOrd="0" presId="urn:microsoft.com/office/officeart/2005/8/layout/target3"/>
    <dgm:cxn modelId="{365BAF7B-4745-4DF2-8400-F7B7C3C7557C}" type="presParOf" srcId="{333A1088-737F-45CB-B68E-254E46348037}" destId="{0C4087F0-2DA9-4805-A823-C8C5404FEF67}" srcOrd="10" destOrd="0" presId="urn:microsoft.com/office/officeart/2005/8/layout/target3"/>
    <dgm:cxn modelId="{CEA6A90C-43A9-44CB-A8E3-AC258C43E6AF}" type="presParOf" srcId="{333A1088-737F-45CB-B68E-254E46348037}" destId="{7145B55B-1B24-4B93-A1D4-B8021E4AC78C}" srcOrd="11" destOrd="0" presId="urn:microsoft.com/office/officeart/2005/8/layout/target3"/>
    <dgm:cxn modelId="{D9750C6C-6751-4DEB-A143-6438F12FB78A}" type="presParOf" srcId="{333A1088-737F-45CB-B68E-254E46348037}" destId="{6919BCDB-3A39-4371-A415-42187620F612}" srcOrd="12" destOrd="0" presId="urn:microsoft.com/office/officeart/2005/8/layout/target3"/>
    <dgm:cxn modelId="{448D11A8-BCE4-4B04-BC5A-A26F383D528D}" type="presParOf" srcId="{333A1088-737F-45CB-B68E-254E46348037}" destId="{19974A4C-782A-40F8-BDC1-A903A52CB5DC}" srcOrd="13" destOrd="0" presId="urn:microsoft.com/office/officeart/2005/8/layout/target3"/>
    <dgm:cxn modelId="{AFEB90A2-37A8-4C4E-995A-BA42EE332227}" type="presParOf" srcId="{333A1088-737F-45CB-B68E-254E46348037}" destId="{0F7944D4-5DCA-4B9E-A896-D52854246E44}" srcOrd="14" destOrd="0" presId="urn:microsoft.com/office/officeart/2005/8/layout/target3"/>
    <dgm:cxn modelId="{A2A75228-1F9F-4FB4-883E-F071CDB5BADE}" type="presParOf" srcId="{333A1088-737F-45CB-B68E-254E46348037}" destId="{DFC55A8B-2DFD-41AE-A307-96A1D2E66396}" srcOrd="15" destOrd="0" presId="urn:microsoft.com/office/officeart/2005/8/layout/target3"/>
    <dgm:cxn modelId="{D09BFE02-B945-461B-ADA6-CE2250CB23E6}" type="presParOf" srcId="{333A1088-737F-45CB-B68E-254E46348037}" destId="{EB210E99-FECE-49F2-86FD-20F903E541DE}" srcOrd="16" destOrd="0" presId="urn:microsoft.com/office/officeart/2005/8/layout/target3"/>
    <dgm:cxn modelId="{D6783053-FFBA-4DB0-950A-EC8F9E321F9B}" type="presParOf" srcId="{333A1088-737F-45CB-B68E-254E46348037}" destId="{2463512F-938D-4E07-9D5C-7B2E99ABD39E}" srcOrd="17" destOrd="0" presId="urn:microsoft.com/office/officeart/2005/8/layout/target3"/>
    <dgm:cxn modelId="{4EF16BC9-8455-4C1D-9968-44EEBAEF3698}" type="presParOf" srcId="{333A1088-737F-45CB-B68E-254E46348037}" destId="{59FE3E3B-A92F-4A98-9A20-76394874AFA6}" srcOrd="18" destOrd="0" presId="urn:microsoft.com/office/officeart/2005/8/layout/target3"/>
    <dgm:cxn modelId="{CEB20AC4-589A-4542-816B-8AE10D9736E4}" type="presParOf" srcId="{333A1088-737F-45CB-B68E-254E46348037}" destId="{8EB502EF-CA4F-4140-AFB6-D26D41E73615}" srcOrd="19" destOrd="0" presId="urn:microsoft.com/office/officeart/2005/8/layout/target3"/>
    <dgm:cxn modelId="{C3DCAFD8-8A1E-416A-A0FB-62730156DC3A}" type="presParOf" srcId="{333A1088-737F-45CB-B68E-254E46348037}" destId="{6204D4B4-078C-4ACF-B823-77A728483A32}" srcOrd="20" destOrd="0" presId="urn:microsoft.com/office/officeart/2005/8/layout/target3"/>
    <dgm:cxn modelId="{5B84BAAE-BC2D-44A5-BEF4-2A23ECE00C72}" type="presParOf" srcId="{333A1088-737F-45CB-B68E-254E46348037}" destId="{AED2198E-93D5-4001-81B4-73124B309672}" srcOrd="21" destOrd="0" presId="urn:microsoft.com/office/officeart/2005/8/layout/target3"/>
    <dgm:cxn modelId="{63D7B546-CA71-4376-8859-B050CF332EF0}" type="presParOf" srcId="{333A1088-737F-45CB-B68E-254E46348037}" destId="{FC425D1D-3DF2-408E-A4F8-250CA94A450A}" srcOrd="22" destOrd="0" presId="urn:microsoft.com/office/officeart/2005/8/layout/target3"/>
    <dgm:cxn modelId="{2B08A807-1E97-4200-BEC7-A8C126E2F249}" type="presParOf" srcId="{333A1088-737F-45CB-B68E-254E46348037}" destId="{2CDFEC33-8C2A-49C6-B23B-FA3577B1DCE9}" srcOrd="23" destOrd="0" presId="urn:microsoft.com/office/officeart/2005/8/layout/target3"/>
    <dgm:cxn modelId="{3D8420D3-CC6F-4D08-AB22-D4B97E89F06C}" type="presParOf" srcId="{333A1088-737F-45CB-B68E-254E46348037}" destId="{70A198DD-41D2-4313-8B5B-1CF1BCF383FB}" srcOrd="24" destOrd="0" presId="urn:microsoft.com/office/officeart/2005/8/layout/target3"/>
    <dgm:cxn modelId="{24EF15A6-F33C-46DD-B65F-8F6E663A327A}" type="presParOf" srcId="{333A1088-737F-45CB-B68E-254E46348037}" destId="{5C0D1B75-263C-4468-B985-565C95B9422B}" srcOrd="25" destOrd="0" presId="urn:microsoft.com/office/officeart/2005/8/layout/target3"/>
    <dgm:cxn modelId="{3024F9D5-7C48-435C-8DBF-8D48045ADE31}" type="presParOf" srcId="{333A1088-737F-45CB-B68E-254E46348037}" destId="{A02C1AC3-4F1B-47BC-9A88-D00EAE61D85A}" srcOrd="26" destOrd="0" presId="urn:microsoft.com/office/officeart/2005/8/layout/target3"/>
    <dgm:cxn modelId="{496CECB7-8AC0-4301-AA11-3226165C7242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22.10.2011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46963" y="595951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Ladislava Vítková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VY_32_INOVACE_20_Význam slov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Český jazyk pro 1. 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BE5028-C8DF-4A20-9FA5-BDDD2FE15E8E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3226EC-4D3C-4714-8F0B-A717224B34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2384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DA1B8E3-3DC1-43C5-A0AB-FE5EDCB83FB5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0288865-B0EA-4F43-8F3E-B6186F5C5999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1B8E3-3DC1-43C5-A0AB-FE5EDCB83FB5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88865-B0EA-4F43-8F3E-B6186F5C59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1B8E3-3DC1-43C5-A0AB-FE5EDCB83FB5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88865-B0EA-4F43-8F3E-B6186F5C59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1B8E3-3DC1-43C5-A0AB-FE5EDCB83FB5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88865-B0EA-4F43-8F3E-B6186F5C59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1B8E3-3DC1-43C5-A0AB-FE5EDCB83FB5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88865-B0EA-4F43-8F3E-B6186F5C59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1B8E3-3DC1-43C5-A0AB-FE5EDCB83FB5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88865-B0EA-4F43-8F3E-B6186F5C59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1B8E3-3DC1-43C5-A0AB-FE5EDCB83FB5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88865-B0EA-4F43-8F3E-B6186F5C59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1B8E3-3DC1-43C5-A0AB-FE5EDCB83FB5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88865-B0EA-4F43-8F3E-B6186F5C59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1B8E3-3DC1-43C5-A0AB-FE5EDCB83FB5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88865-B0EA-4F43-8F3E-B6186F5C59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1B8E3-3DC1-43C5-A0AB-FE5EDCB83FB5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88865-B0EA-4F43-8F3E-B6186F5C59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1B8E3-3DC1-43C5-A0AB-FE5EDCB83FB5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88865-B0EA-4F43-8F3E-B6186F5C59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DA1B8E3-3DC1-43C5-A0AB-FE5EDCB83FB5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0288865-B0EA-4F43-8F3E-B6186F5C599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emf"/><Relationship Id="rId4" Type="http://schemas.openxmlformats.org/officeDocument/2006/relationships/image" Target="../media/image12.emf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emf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12225323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322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021288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Obrázky jsou z webové galerie</a:t>
            </a:r>
          </a:p>
          <a:p>
            <a:r>
              <a:rPr lang="cs-CZ" dirty="0"/>
              <a:t>http://office.microsoft.com/cs-cz/images/?CTT=6&amp;ver=14&amp;app=powerpnt.exe</a:t>
            </a:r>
          </a:p>
        </p:txBody>
      </p:sp>
      <p:sp>
        <p:nvSpPr>
          <p:cNvPr id="3" name="Obdélník 2"/>
          <p:cNvSpPr/>
          <p:nvPr/>
        </p:nvSpPr>
        <p:spPr>
          <a:xfrm>
            <a:off x="971600" y="1556792"/>
            <a:ext cx="770485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ANOTACE:</a:t>
            </a:r>
          </a:p>
          <a:p>
            <a:r>
              <a:rPr lang="cs-CZ" sz="2000" dirty="0" smtClean="0"/>
              <a:t>Materiál </a:t>
            </a:r>
            <a:r>
              <a:rPr lang="cs-CZ" sz="2000" dirty="0"/>
              <a:t>je zaměřen na procvičení </a:t>
            </a:r>
            <a:r>
              <a:rPr lang="cs-CZ" sz="2000" dirty="0" smtClean="0"/>
              <a:t> významu slov.</a:t>
            </a:r>
          </a:p>
          <a:p>
            <a:r>
              <a:rPr lang="cs-CZ" sz="2000" dirty="0" smtClean="0"/>
              <a:t>Žáci přiřazují  slova k obrázkům, kontrolu provedou kliknutím na slovo, které se přemístí ke správnému obrázku.       </a:t>
            </a:r>
            <a:r>
              <a:rPr lang="cs-CZ" sz="2000" dirty="0" smtClean="0"/>
              <a:t>                 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25942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188640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 danému obrázku najdi správné </a:t>
            </a:r>
            <a:r>
              <a:rPr lang="cs-CZ" dirty="0" smtClean="0"/>
              <a:t>slovo.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605" y="836712"/>
            <a:ext cx="1578858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184" y="2204864"/>
            <a:ext cx="1875700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429000"/>
            <a:ext cx="1887514" cy="1332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80112" y="5301208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má</a:t>
            </a:r>
            <a:r>
              <a:rPr lang="cs-CZ" sz="4000" dirty="0" smtClean="0"/>
              <a:t>ma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92080" y="980728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ma</a:t>
            </a:r>
            <a:r>
              <a:rPr lang="cs-CZ" sz="4000" dirty="0" smtClean="0"/>
              <a:t>li</a:t>
            </a:r>
            <a:r>
              <a:rPr lang="cs-CZ" sz="4000" dirty="0" smtClean="0">
                <a:solidFill>
                  <a:srgbClr val="FF0000"/>
                </a:solidFill>
              </a:rPr>
              <a:t>na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14799" y="3729226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mo</a:t>
            </a:r>
            <a:r>
              <a:rPr lang="cs-CZ" sz="4000" dirty="0" smtClean="0"/>
              <a:t>týl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77480" y="2433082"/>
            <a:ext cx="2002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me</a:t>
            </a:r>
            <a:r>
              <a:rPr lang="cs-CZ" sz="4000" dirty="0" smtClean="0"/>
              <a:t>loun</a:t>
            </a:r>
            <a:endParaRPr lang="cs-CZ" sz="4000" dirty="0"/>
          </a:p>
        </p:txBody>
      </p:sp>
      <p:pic>
        <p:nvPicPr>
          <p:cNvPr id="13" name="Picture 2" descr="C:\Users\ucitel\AppData\Local\Microsoft\Windows\Temporary Internet Files\Low\Content.IE5\0K4H0STT\MC90043690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09" y="5043083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828" y="2204864"/>
            <a:ext cx="1875700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8460431" y="6335322"/>
            <a:ext cx="401589" cy="32622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Zpět nebo Předchozí 15">
            <a:hlinkClick r:id="" action="ppaction://hlinkshowjump?jump=previousslide" highlightClick="1"/>
          </p:cNvPr>
          <p:cNvSpPr/>
          <p:nvPr/>
        </p:nvSpPr>
        <p:spPr>
          <a:xfrm>
            <a:off x="351688" y="6165304"/>
            <a:ext cx="412272" cy="3331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422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28307E-6 L -0.39757 -0.59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878" y="-298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88529E-7 L -0.39045 -0.1896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531" y="-94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4.54209E-6 L -0.34323 0.1669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70" y="83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16281E-6 L -0.41337 0.6616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77" y="330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332657"/>
            <a:ext cx="1152128" cy="1200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90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45" y="1533069"/>
            <a:ext cx="2268441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29000"/>
            <a:ext cx="1904274" cy="1440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08104" y="980728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la</a:t>
            </a:r>
            <a:r>
              <a:rPr lang="cs-CZ" sz="4000" dirty="0" smtClean="0"/>
              <a:t>so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77054" y="2492896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lo</a:t>
            </a:r>
            <a:r>
              <a:rPr lang="cs-CZ" sz="4000" dirty="0" smtClean="0"/>
              <a:t>pa</a:t>
            </a:r>
            <a:r>
              <a:rPr lang="cs-CZ" sz="4000" dirty="0" smtClean="0">
                <a:solidFill>
                  <a:srgbClr val="FF0000"/>
                </a:solidFill>
              </a:rPr>
              <a:t>ta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8104" y="3873242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lu</a:t>
            </a:r>
            <a:r>
              <a:rPr lang="cs-CZ" sz="4000" dirty="0" smtClean="0"/>
              <a:t>pa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0112" y="5517232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le</a:t>
            </a:r>
            <a:r>
              <a:rPr lang="cs-CZ" sz="4000" dirty="0" smtClean="0"/>
              <a:t>pí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73" y="5157192"/>
            <a:ext cx="2265122" cy="12648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lačítko akce: Zpět nebo Předchozí 12">
            <a:hlinkClick r:id="" action="ppaction://hlinkshowjump?jump=previousslide" highlightClick="1"/>
          </p:cNvPr>
          <p:cNvSpPr/>
          <p:nvPr/>
        </p:nvSpPr>
        <p:spPr>
          <a:xfrm>
            <a:off x="207975" y="6331871"/>
            <a:ext cx="412272" cy="3331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460431" y="6335322"/>
            <a:ext cx="401589" cy="32622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670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23 -0.00092 L -0.50382 -0.4939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229" y="-24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34968E-6 L -0.4809 -0.0094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45" y="-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16281E-6 L -0.42118 0.4518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059" y="225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886 0.00092 L -0.37396 0.0009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6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00192" y="2224864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se</a:t>
            </a:r>
            <a:r>
              <a:rPr lang="cs-CZ" sz="4000" dirty="0" smtClean="0"/>
              <a:t>le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56176" y="656651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sa</a:t>
            </a:r>
            <a:r>
              <a:rPr lang="cs-CZ" sz="4000" dirty="0" smtClean="0"/>
              <a:t>lám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19968" y="5067763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sí</a:t>
            </a:r>
            <a:r>
              <a:rPr lang="cs-CZ" sz="4000" dirty="0" smtClean="0"/>
              <a:t>to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56176" y="3480621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so</a:t>
            </a:r>
            <a:r>
              <a:rPr lang="cs-CZ" sz="4000" dirty="0" smtClean="0"/>
              <a:t>va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88" y="313121"/>
            <a:ext cx="2669153" cy="1395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24864"/>
            <a:ext cx="208823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33944" y="3262689"/>
            <a:ext cx="2077815" cy="1143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580" y="4750859"/>
            <a:ext cx="1152128" cy="1376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lačítko akce: Zpět nebo Předchozí 12">
            <a:hlinkClick r:id="" action="ppaction://hlinkshowjump?jump=previousslide" highlightClick="1"/>
          </p:cNvPr>
          <p:cNvSpPr/>
          <p:nvPr/>
        </p:nvSpPr>
        <p:spPr>
          <a:xfrm>
            <a:off x="107504" y="6336229"/>
            <a:ext cx="412272" cy="3331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435997" y="6335322"/>
            <a:ext cx="401589" cy="32622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3393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83164E-6 L -0.38976 -0.2116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497" y="-105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7012E-6 L -0.43698 0.2472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858" y="123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743 0.00393 L -0.5 0.2768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28" y="136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92414E-6 L -0.43698 -0.2298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858" y="-114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SLC\AppData\Local\Microsoft\Windows\Temporary Internet Files\Content.IE5\MHOO57UR\MP9001754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-18256"/>
            <a:ext cx="2344984" cy="1575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148064" y="620688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po</a:t>
            </a:r>
            <a:r>
              <a:rPr lang="cs-CZ" sz="4000" dirty="0" smtClean="0"/>
              <a:t>le</a:t>
            </a:r>
            <a:endParaRPr lang="cs-CZ" sz="4000" dirty="0"/>
          </a:p>
        </p:txBody>
      </p:sp>
      <p:pic>
        <p:nvPicPr>
          <p:cNvPr id="1027" name="Picture 3" descr="C:\Users\1SLC\AppData\Local\Microsoft\Windows\Temporary Internet Files\Content.IE5\MHOO57UR\MC90043639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92860"/>
            <a:ext cx="1828572" cy="1244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00464" y="2257119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pu</a:t>
            </a:r>
            <a:r>
              <a:rPr lang="cs-CZ" sz="4000" dirty="0" smtClean="0"/>
              <a:t>sa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82158" y="3929419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ma</a:t>
            </a:r>
            <a:r>
              <a:rPr lang="cs-CZ" sz="4000" dirty="0"/>
              <a:t>p</a:t>
            </a:r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8104" y="5517232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mí</a:t>
            </a:r>
            <a:r>
              <a:rPr lang="cs-CZ" sz="4000" dirty="0" smtClean="0"/>
              <a:t>sa</a:t>
            </a:r>
            <a:endParaRPr lang="cs-CZ" sz="4000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00808"/>
            <a:ext cx="2808312" cy="1575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520" y="5218997"/>
            <a:ext cx="1966778" cy="1304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69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7037E-7 L -0.29531 0.7358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74" y="36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96296E-6 L -0.35139 0.1821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569" y="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96296E-6 L -0.28628 -0.292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23" y="-14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83 -0.00949 L -0.31893 -0.7550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5" y="-37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  <p:bldP spid="9" grpId="0"/>
    </p:bld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170</TotalTime>
  <Words>107</Words>
  <Application>Microsoft Office PowerPoint</Application>
  <PresentationFormat>Předvádění na obrazovce (4:3)</PresentationFormat>
  <Paragraphs>29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Human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Martin Králík</cp:lastModifiedBy>
  <cp:revision>32</cp:revision>
  <dcterms:created xsi:type="dcterms:W3CDTF">2011-10-22T18:59:57Z</dcterms:created>
  <dcterms:modified xsi:type="dcterms:W3CDTF">2012-03-31T16:22:46Z</dcterms:modified>
</cp:coreProperties>
</file>