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26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99"/>
    <a:srgbClr val="FF6600"/>
    <a:srgbClr val="FF33CC"/>
    <a:srgbClr val="009900"/>
    <a:srgbClr val="A50021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53695-18BF-4436-8E4D-80490F4F107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CB74F-5ACA-4BD5-B7A8-869F5A925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840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53695-18BF-4436-8E4D-80490F4F107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CB74F-5ACA-4BD5-B7A8-869F5A925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6047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53695-18BF-4436-8E4D-80490F4F107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CB74F-5ACA-4BD5-B7A8-869F5A925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880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53695-18BF-4436-8E4D-80490F4F107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CB74F-5ACA-4BD5-B7A8-869F5A925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2462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53695-18BF-4436-8E4D-80490F4F107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CB74F-5ACA-4BD5-B7A8-869F5A925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7005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53695-18BF-4436-8E4D-80490F4F107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CB74F-5ACA-4BD5-B7A8-869F5A925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3533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53695-18BF-4436-8E4D-80490F4F107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CB74F-5ACA-4BD5-B7A8-869F5A925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14968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53695-18BF-4436-8E4D-80490F4F107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CB74F-5ACA-4BD5-B7A8-869F5A925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9677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53695-18BF-4436-8E4D-80490F4F107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CB74F-5ACA-4BD5-B7A8-869F5A925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24040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53695-18BF-4436-8E4D-80490F4F107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CB74F-5ACA-4BD5-B7A8-869F5A925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151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53695-18BF-4436-8E4D-80490F4F107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CB74F-5ACA-4BD5-B7A8-869F5A925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9117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153695-18BF-4436-8E4D-80490F4F107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7CB74F-5ACA-4BD5-B7A8-869F5A925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995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Písemné odčítání s přechodem desítky</a:t>
            </a:r>
            <a:r>
              <a:rPr lang="cs-CZ"/>
              <a:t/>
            </a:r>
            <a:br>
              <a:rPr lang="cs-CZ"/>
            </a:br>
            <a:r>
              <a:rPr lang="cs-CZ" smtClean="0"/>
              <a:t>VY_32_INOVACE_2A_13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CZ.1.07/1.5.00/34.1056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1</a:t>
            </a:r>
            <a:endParaRPr lang="cs-CZ" dirty="0" smtClean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68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V tomto materiálu si žáci procvičují písemné odčítání </a:t>
            </a:r>
            <a:r>
              <a:rPr lang="cs-CZ" dirty="0"/>
              <a:t>s</a:t>
            </a:r>
            <a:r>
              <a:rPr lang="cs-CZ" dirty="0" smtClean="0"/>
              <a:t> přechodem desítky v číselném oboru do 100. První dva úkoly jsou interaktivní. Žáci počítají příklady a správný výsledek přiřadí kliknutím. V dalším úkole přiřadí správný výsledek pomocí rukopisných poznámek nebo číslo přetáhnou. Čtvrtý </a:t>
            </a:r>
            <a:r>
              <a:rPr lang="cs-CZ" dirty="0" err="1" smtClean="0"/>
              <a:t>slide</a:t>
            </a:r>
            <a:r>
              <a:rPr lang="cs-CZ" dirty="0" smtClean="0"/>
              <a:t> je interaktivní. Žáci zařazují kliknutím do obdélníku příklady podle instrukce – výsledek 52. V předposledním úkole příklady počítají a výsledky zapisují, spojují čarou příklady se stejným výsledkem. </a:t>
            </a:r>
            <a:r>
              <a:rPr lang="cs-CZ" smtClean="0"/>
              <a:t>Barva žákům pomůže</a:t>
            </a:r>
            <a:r>
              <a:rPr lang="cs-CZ" dirty="0" smtClean="0"/>
              <a:t>, ale při výuce je třeba dbát, aby nespojovali příklady jen podle barev, nýbrž je opravdu počítali. Poslední úkol je interaktivní, žáci plní současně dva početní úkony – nejprve příklad vypočítají a potom porovnají. Výsledky i znaménka (větší, menší, rovná se) přiřazují kliknutím.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/>
              <a:t>Z</a:t>
            </a:r>
            <a:r>
              <a:rPr lang="cs-CZ" dirty="0" smtClean="0"/>
              <a:t>hruba 35 minut.</a:t>
            </a:r>
          </a:p>
          <a:p>
            <a:pPr marL="0" indent="0">
              <a:buNone/>
            </a:pPr>
            <a:r>
              <a:rPr lang="cs-CZ" b="1" dirty="0" smtClean="0"/>
              <a:t>Autor:</a:t>
            </a:r>
            <a:r>
              <a:rPr lang="cs-CZ" dirty="0" smtClean="0"/>
              <a:t> Daniela </a:t>
            </a:r>
            <a:r>
              <a:rPr lang="cs-CZ" dirty="0" err="1" smtClean="0"/>
              <a:t>Tájková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Datum vytvoření: </a:t>
            </a:r>
            <a:r>
              <a:rPr lang="cs-CZ" dirty="0" smtClean="0"/>
              <a:t>Podzim 2013</a:t>
            </a:r>
          </a:p>
          <a:p>
            <a:pPr marL="0" indent="0">
              <a:buNone/>
            </a:pPr>
            <a:r>
              <a:rPr lang="cs-CZ" b="1" dirty="0" smtClean="0"/>
              <a:t>Speciální vzdělávací potřeby: </a:t>
            </a:r>
            <a:r>
              <a:rPr lang="cs-CZ" dirty="0"/>
              <a:t>PAS,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b="1" dirty="0" smtClean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učebního materiálu</a:t>
            </a:r>
            <a:r>
              <a:rPr lang="cs-CZ" dirty="0" smtClean="0"/>
              <a:t>: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>
                <a:latin typeface="+mj-lt"/>
                <a:cs typeface="Times New Roman" pitchFamily="18" charset="0"/>
              </a:rPr>
              <a:t> </a:t>
            </a:r>
            <a:r>
              <a:rPr lang="cs-CZ" dirty="0">
                <a:latin typeface="+mj-lt"/>
                <a:cs typeface="Times New Roman" pitchFamily="18" charset="0"/>
              </a:rPr>
              <a:t>R</a:t>
            </a:r>
            <a:r>
              <a:rPr lang="cs-CZ" dirty="0" smtClean="0">
                <a:latin typeface="+mj-lt"/>
                <a:cs typeface="Times New Roman" pitchFamily="18" charset="0"/>
              </a:rPr>
              <a:t>ukopisné </a:t>
            </a:r>
            <a:r>
              <a:rPr lang="cs-CZ" dirty="0">
                <a:latin typeface="+mj-lt"/>
                <a:cs typeface="Times New Roman" pitchFamily="18" charset="0"/>
              </a:rPr>
              <a:t>poznámky v rámci nového softwaru Microsoft</a:t>
            </a:r>
            <a:endParaRPr lang="cs-CZ" b="1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 smtClean="0"/>
              <a:t>Cílová skupina: </a:t>
            </a:r>
            <a:r>
              <a:rPr lang="cs-CZ" dirty="0"/>
              <a:t>Žák (PAS, MP, kombinované postižení -  MP v kombinaci se zdravotním znevýhodněním, MP v kombinaci s PAS, vícečetné postižení)</a:t>
            </a:r>
          </a:p>
          <a:p>
            <a:pPr marL="0" indent="0">
              <a:buNone/>
            </a:pPr>
            <a:r>
              <a:rPr lang="cs-CZ" b="1" dirty="0" smtClean="0"/>
              <a:t> Stupeň a typ vzdělávání: </a:t>
            </a:r>
            <a:r>
              <a:rPr lang="cs-CZ" dirty="0" smtClean="0"/>
              <a:t>Praktická škola jednoletá</a:t>
            </a:r>
          </a:p>
        </p:txBody>
      </p:sp>
    </p:spTree>
    <p:extLst>
      <p:ext uri="{BB962C8B-B14F-4D97-AF65-F5344CB8AC3E}">
        <p14:creationId xmlns:p14="http://schemas.microsoft.com/office/powerpoint/2010/main" val="3256591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276617"/>
            <a:ext cx="50685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Příklady vypočítej. Na správný výsledek klikni.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066839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6">
              <a:lumMod val="7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Skupina 17"/>
          <p:cNvGrpSpPr/>
          <p:nvPr/>
        </p:nvGrpSpPr>
        <p:grpSpPr>
          <a:xfrm>
            <a:off x="155308" y="260648"/>
            <a:ext cx="864096" cy="1323439"/>
            <a:chOff x="163471" y="564377"/>
            <a:chExt cx="864096" cy="132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243499" y="564377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9900"/>
                  </a:solidFill>
                </a:rPr>
                <a:t>81</a:t>
              </a:r>
            </a:p>
            <a:p>
              <a:r>
                <a:rPr lang="cs-CZ" sz="4000" b="1" dirty="0" smtClean="0">
                  <a:solidFill>
                    <a:srgbClr val="009900"/>
                  </a:solidFill>
                </a:rPr>
                <a:t>43</a:t>
              </a:r>
              <a:endParaRPr lang="cs-CZ" sz="4000" b="1" dirty="0">
                <a:solidFill>
                  <a:srgbClr val="009900"/>
                </a:solidFill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163471" y="1847698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1866252" y="253334"/>
            <a:ext cx="864096" cy="1330753"/>
            <a:chOff x="1897832" y="557063"/>
            <a:chExt cx="864096" cy="1330753"/>
          </a:xfrm>
        </p:grpSpPr>
        <p:sp>
          <p:nvSpPr>
            <p:cNvPr id="10" name="TextovéPole 9"/>
            <p:cNvSpPr txBox="1"/>
            <p:nvPr/>
          </p:nvSpPr>
          <p:spPr>
            <a:xfrm>
              <a:off x="1977861" y="557063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9900"/>
                  </a:solidFill>
                </a:rPr>
                <a:t>92</a:t>
              </a:r>
            </a:p>
            <a:p>
              <a:r>
                <a:rPr lang="cs-CZ" sz="4000" b="1" dirty="0" smtClean="0">
                  <a:solidFill>
                    <a:srgbClr val="009900"/>
                  </a:solidFill>
                </a:rPr>
                <a:t>65</a:t>
              </a:r>
            </a:p>
          </p:txBody>
        </p:sp>
        <p:cxnSp>
          <p:nvCxnSpPr>
            <p:cNvPr id="13" name="Přímá spojnice 12"/>
            <p:cNvCxnSpPr/>
            <p:nvPr/>
          </p:nvCxnSpPr>
          <p:spPr>
            <a:xfrm>
              <a:off x="1897832" y="1887816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3475839" y="220530"/>
            <a:ext cx="864096" cy="1323439"/>
            <a:chOff x="3475839" y="564377"/>
            <a:chExt cx="864096" cy="1323439"/>
          </a:xfrm>
        </p:grpSpPr>
        <p:sp>
          <p:nvSpPr>
            <p:cNvPr id="6" name="TextovéPole 5"/>
            <p:cNvSpPr txBox="1"/>
            <p:nvPr/>
          </p:nvSpPr>
          <p:spPr>
            <a:xfrm>
              <a:off x="3635896" y="564377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9900"/>
                  </a:solidFill>
                </a:rPr>
                <a:t>72</a:t>
              </a:r>
            </a:p>
            <a:p>
              <a:r>
                <a:rPr lang="cs-CZ" sz="4000" b="1" dirty="0" smtClean="0">
                  <a:solidFill>
                    <a:srgbClr val="009900"/>
                  </a:solidFill>
                </a:rPr>
                <a:t>26</a:t>
              </a:r>
            </a:p>
          </p:txBody>
        </p:sp>
        <p:cxnSp>
          <p:nvCxnSpPr>
            <p:cNvPr id="14" name="Přímá spojnice 13"/>
            <p:cNvCxnSpPr/>
            <p:nvPr/>
          </p:nvCxnSpPr>
          <p:spPr>
            <a:xfrm>
              <a:off x="3475839" y="1868497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1" name="Skupina 20"/>
          <p:cNvGrpSpPr/>
          <p:nvPr/>
        </p:nvGrpSpPr>
        <p:grpSpPr>
          <a:xfrm>
            <a:off x="4988007" y="234015"/>
            <a:ext cx="864096" cy="1342758"/>
            <a:chOff x="5068035" y="545058"/>
            <a:chExt cx="864096" cy="1342758"/>
          </a:xfrm>
        </p:grpSpPr>
        <p:sp>
          <p:nvSpPr>
            <p:cNvPr id="7" name="TextovéPole 6"/>
            <p:cNvSpPr txBox="1"/>
            <p:nvPr/>
          </p:nvSpPr>
          <p:spPr>
            <a:xfrm>
              <a:off x="5148064" y="545058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9900"/>
                  </a:solidFill>
                </a:rPr>
                <a:t>83</a:t>
              </a:r>
            </a:p>
            <a:p>
              <a:r>
                <a:rPr lang="cs-CZ" sz="4000" b="1" dirty="0" smtClean="0">
                  <a:solidFill>
                    <a:srgbClr val="009900"/>
                  </a:solidFill>
                </a:rPr>
                <a:t>55</a:t>
              </a:r>
              <a:endParaRPr lang="cs-CZ" sz="4000" b="1" dirty="0">
                <a:solidFill>
                  <a:srgbClr val="009900"/>
                </a:solidFill>
              </a:endParaRPr>
            </a:p>
          </p:txBody>
        </p:sp>
        <p:cxnSp>
          <p:nvCxnSpPr>
            <p:cNvPr id="15" name="Přímá spojnice 14"/>
            <p:cNvCxnSpPr/>
            <p:nvPr/>
          </p:nvCxnSpPr>
          <p:spPr>
            <a:xfrm>
              <a:off x="5068035" y="1887816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6379949" y="213216"/>
            <a:ext cx="864096" cy="1353115"/>
            <a:chOff x="6379949" y="515382"/>
            <a:chExt cx="864096" cy="1353115"/>
          </a:xfrm>
        </p:grpSpPr>
        <p:sp>
          <p:nvSpPr>
            <p:cNvPr id="8" name="TextovéPole 7"/>
            <p:cNvSpPr txBox="1"/>
            <p:nvPr/>
          </p:nvSpPr>
          <p:spPr>
            <a:xfrm>
              <a:off x="6516216" y="515382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9900"/>
                  </a:solidFill>
                </a:rPr>
                <a:t>71</a:t>
              </a:r>
            </a:p>
            <a:p>
              <a:r>
                <a:rPr lang="cs-CZ" sz="4000" b="1" dirty="0" smtClean="0">
                  <a:solidFill>
                    <a:srgbClr val="009900"/>
                  </a:solidFill>
                </a:rPr>
                <a:t>45</a:t>
              </a:r>
              <a:endParaRPr lang="cs-CZ" sz="4000" b="1" dirty="0">
                <a:solidFill>
                  <a:srgbClr val="009900"/>
                </a:solidFill>
              </a:endParaRPr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6379949" y="1868497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3" name="Skupina 22"/>
          <p:cNvGrpSpPr/>
          <p:nvPr/>
        </p:nvGrpSpPr>
        <p:grpSpPr>
          <a:xfrm>
            <a:off x="7830726" y="260648"/>
            <a:ext cx="864096" cy="1323439"/>
            <a:chOff x="7876347" y="557063"/>
            <a:chExt cx="864096" cy="1323439"/>
          </a:xfrm>
        </p:grpSpPr>
        <p:sp>
          <p:nvSpPr>
            <p:cNvPr id="9" name="TextovéPole 8"/>
            <p:cNvSpPr txBox="1"/>
            <p:nvPr/>
          </p:nvSpPr>
          <p:spPr>
            <a:xfrm>
              <a:off x="7956376" y="557063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9900"/>
                  </a:solidFill>
                </a:rPr>
                <a:t>71</a:t>
              </a:r>
            </a:p>
            <a:p>
              <a:r>
                <a:rPr lang="cs-CZ" sz="4000" b="1" dirty="0" smtClean="0">
                  <a:solidFill>
                    <a:srgbClr val="009900"/>
                  </a:solidFill>
                </a:rPr>
                <a:t>23</a:t>
              </a:r>
              <a:endParaRPr lang="cs-CZ" sz="4000" b="1" dirty="0">
                <a:solidFill>
                  <a:srgbClr val="009900"/>
                </a:solidFill>
              </a:endParaRPr>
            </a:p>
          </p:txBody>
        </p:sp>
        <p:cxnSp>
          <p:nvCxnSpPr>
            <p:cNvPr id="17" name="Přímá spojnice 16"/>
            <p:cNvCxnSpPr/>
            <p:nvPr/>
          </p:nvCxnSpPr>
          <p:spPr>
            <a:xfrm>
              <a:off x="7876347" y="1858223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25" name="Přímá spojnice 24"/>
          <p:cNvCxnSpPr/>
          <p:nvPr/>
        </p:nvCxnSpPr>
        <p:spPr>
          <a:xfrm>
            <a:off x="0" y="3284984"/>
            <a:ext cx="914400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pSp>
        <p:nvGrpSpPr>
          <p:cNvPr id="63" name="Skupina 62"/>
          <p:cNvGrpSpPr/>
          <p:nvPr/>
        </p:nvGrpSpPr>
        <p:grpSpPr>
          <a:xfrm>
            <a:off x="421312" y="3771952"/>
            <a:ext cx="704039" cy="1323439"/>
            <a:chOff x="235336" y="3775392"/>
            <a:chExt cx="704039" cy="1323439"/>
          </a:xfrm>
        </p:grpSpPr>
        <p:sp>
          <p:nvSpPr>
            <p:cNvPr id="26" name="TextovéPole 25"/>
            <p:cNvSpPr txBox="1"/>
            <p:nvPr/>
          </p:nvSpPr>
          <p:spPr>
            <a:xfrm>
              <a:off x="235336" y="3775392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990099"/>
                  </a:solidFill>
                </a:rPr>
                <a:t>61</a:t>
              </a:r>
            </a:p>
            <a:p>
              <a:r>
                <a:rPr lang="cs-CZ" sz="4000" b="1" dirty="0" smtClean="0">
                  <a:solidFill>
                    <a:srgbClr val="990099"/>
                  </a:solidFill>
                </a:rPr>
                <a:t>38</a:t>
              </a:r>
              <a:endParaRPr lang="cs-CZ" sz="4000" b="1" dirty="0">
                <a:solidFill>
                  <a:srgbClr val="990099"/>
                </a:solidFill>
              </a:endParaRPr>
            </a:p>
          </p:txBody>
        </p:sp>
        <p:cxnSp>
          <p:nvCxnSpPr>
            <p:cNvPr id="56" name="Přímá spojnice 55"/>
            <p:cNvCxnSpPr/>
            <p:nvPr/>
          </p:nvCxnSpPr>
          <p:spPr>
            <a:xfrm flipH="1">
              <a:off x="267193" y="5046326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4" name="Skupina 63"/>
          <p:cNvGrpSpPr/>
          <p:nvPr/>
        </p:nvGrpSpPr>
        <p:grpSpPr>
          <a:xfrm>
            <a:off x="1946280" y="3752958"/>
            <a:ext cx="704039" cy="1323439"/>
            <a:chOff x="1946280" y="3752958"/>
            <a:chExt cx="704039" cy="1323439"/>
          </a:xfrm>
        </p:grpSpPr>
        <p:sp>
          <p:nvSpPr>
            <p:cNvPr id="27" name="TextovéPole 26"/>
            <p:cNvSpPr txBox="1"/>
            <p:nvPr/>
          </p:nvSpPr>
          <p:spPr>
            <a:xfrm>
              <a:off x="1946280" y="3752958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990099"/>
                  </a:solidFill>
                </a:rPr>
                <a:t>82</a:t>
              </a:r>
            </a:p>
            <a:p>
              <a:r>
                <a:rPr lang="cs-CZ" sz="4000" b="1" dirty="0" smtClean="0">
                  <a:solidFill>
                    <a:srgbClr val="990099"/>
                  </a:solidFill>
                </a:rPr>
                <a:t>36</a:t>
              </a:r>
              <a:endParaRPr lang="cs-CZ" sz="4000" b="1" dirty="0">
                <a:solidFill>
                  <a:srgbClr val="990099"/>
                </a:solidFill>
              </a:endParaRPr>
            </a:p>
          </p:txBody>
        </p:sp>
        <p:cxnSp>
          <p:nvCxnSpPr>
            <p:cNvPr id="57" name="Přímá spojnice 56"/>
            <p:cNvCxnSpPr/>
            <p:nvPr/>
          </p:nvCxnSpPr>
          <p:spPr>
            <a:xfrm flipH="1">
              <a:off x="1978138" y="5041634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5" name="Skupina 64"/>
          <p:cNvGrpSpPr/>
          <p:nvPr/>
        </p:nvGrpSpPr>
        <p:grpSpPr>
          <a:xfrm>
            <a:off x="3635896" y="3699692"/>
            <a:ext cx="704039" cy="1323439"/>
            <a:chOff x="3635896" y="3699692"/>
            <a:chExt cx="704039" cy="1323439"/>
          </a:xfrm>
        </p:grpSpPr>
        <p:sp>
          <p:nvSpPr>
            <p:cNvPr id="28" name="TextovéPole 27"/>
            <p:cNvSpPr txBox="1"/>
            <p:nvPr/>
          </p:nvSpPr>
          <p:spPr>
            <a:xfrm>
              <a:off x="3635896" y="3699692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990099"/>
                  </a:solidFill>
                </a:rPr>
                <a:t>73</a:t>
              </a:r>
            </a:p>
            <a:p>
              <a:r>
                <a:rPr lang="cs-CZ" sz="4000" b="1" dirty="0" smtClean="0">
                  <a:solidFill>
                    <a:srgbClr val="990099"/>
                  </a:solidFill>
                </a:rPr>
                <a:t>35</a:t>
              </a:r>
              <a:endParaRPr lang="cs-CZ" sz="4000" b="1" dirty="0">
                <a:solidFill>
                  <a:srgbClr val="990099"/>
                </a:solidFill>
              </a:endParaRPr>
            </a:p>
          </p:txBody>
        </p:sp>
        <p:cxnSp>
          <p:nvCxnSpPr>
            <p:cNvPr id="58" name="Přímá spojnice 57"/>
            <p:cNvCxnSpPr/>
            <p:nvPr/>
          </p:nvCxnSpPr>
          <p:spPr>
            <a:xfrm flipH="1">
              <a:off x="3667753" y="5016480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6" name="Skupina 65"/>
          <p:cNvGrpSpPr/>
          <p:nvPr/>
        </p:nvGrpSpPr>
        <p:grpSpPr>
          <a:xfrm>
            <a:off x="5148064" y="3732497"/>
            <a:ext cx="704039" cy="1323439"/>
            <a:chOff x="5148064" y="3732497"/>
            <a:chExt cx="704039" cy="1323439"/>
          </a:xfrm>
        </p:grpSpPr>
        <p:sp>
          <p:nvSpPr>
            <p:cNvPr id="29" name="TextovéPole 28"/>
            <p:cNvSpPr txBox="1"/>
            <p:nvPr/>
          </p:nvSpPr>
          <p:spPr>
            <a:xfrm>
              <a:off x="5148064" y="3732497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990099"/>
                  </a:solidFill>
                </a:rPr>
                <a:t>54</a:t>
              </a:r>
            </a:p>
            <a:p>
              <a:r>
                <a:rPr lang="cs-CZ" sz="4000" b="1" dirty="0" smtClean="0">
                  <a:solidFill>
                    <a:srgbClr val="990099"/>
                  </a:solidFill>
                </a:rPr>
                <a:t>26</a:t>
              </a:r>
            </a:p>
          </p:txBody>
        </p:sp>
        <p:cxnSp>
          <p:nvCxnSpPr>
            <p:cNvPr id="59" name="Přímá spojnice 58"/>
            <p:cNvCxnSpPr/>
            <p:nvPr/>
          </p:nvCxnSpPr>
          <p:spPr>
            <a:xfrm flipH="1">
              <a:off x="5148064" y="5017960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7" name="Skupina 66"/>
          <p:cNvGrpSpPr/>
          <p:nvPr/>
        </p:nvGrpSpPr>
        <p:grpSpPr>
          <a:xfrm>
            <a:off x="6459977" y="3732496"/>
            <a:ext cx="728419" cy="1323439"/>
            <a:chOff x="6459977" y="3732496"/>
            <a:chExt cx="728419" cy="1323439"/>
          </a:xfrm>
        </p:grpSpPr>
        <p:sp>
          <p:nvSpPr>
            <p:cNvPr id="30" name="TextovéPole 29"/>
            <p:cNvSpPr txBox="1"/>
            <p:nvPr/>
          </p:nvSpPr>
          <p:spPr>
            <a:xfrm>
              <a:off x="6459977" y="3732496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990099"/>
                  </a:solidFill>
                </a:rPr>
                <a:t>82</a:t>
              </a:r>
            </a:p>
            <a:p>
              <a:r>
                <a:rPr lang="cs-CZ" sz="4000" b="1" dirty="0" smtClean="0">
                  <a:solidFill>
                    <a:srgbClr val="990099"/>
                  </a:solidFill>
                </a:rPr>
                <a:t>23</a:t>
              </a:r>
              <a:endParaRPr lang="cs-CZ" sz="4000" b="1" dirty="0">
                <a:solidFill>
                  <a:srgbClr val="990099"/>
                </a:solidFill>
              </a:endParaRPr>
            </a:p>
          </p:txBody>
        </p:sp>
        <p:cxnSp>
          <p:nvCxnSpPr>
            <p:cNvPr id="60" name="Přímá spojnice 59"/>
            <p:cNvCxnSpPr/>
            <p:nvPr/>
          </p:nvCxnSpPr>
          <p:spPr>
            <a:xfrm flipH="1">
              <a:off x="6548073" y="5016480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8" name="Skupina 67"/>
          <p:cNvGrpSpPr/>
          <p:nvPr/>
        </p:nvGrpSpPr>
        <p:grpSpPr>
          <a:xfrm>
            <a:off x="8005332" y="3721900"/>
            <a:ext cx="704039" cy="1323439"/>
            <a:chOff x="8005332" y="3721900"/>
            <a:chExt cx="704039" cy="1323439"/>
          </a:xfrm>
        </p:grpSpPr>
        <p:sp>
          <p:nvSpPr>
            <p:cNvPr id="31" name="TextovéPole 30"/>
            <p:cNvSpPr txBox="1"/>
            <p:nvPr/>
          </p:nvSpPr>
          <p:spPr>
            <a:xfrm>
              <a:off x="8005332" y="3721900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990099"/>
                  </a:solidFill>
                </a:rPr>
                <a:t>45</a:t>
              </a:r>
            </a:p>
            <a:p>
              <a:r>
                <a:rPr lang="cs-CZ" sz="4000" b="1" dirty="0" smtClean="0">
                  <a:solidFill>
                    <a:srgbClr val="990099"/>
                  </a:solidFill>
                </a:rPr>
                <a:t>28</a:t>
              </a:r>
              <a:endParaRPr lang="cs-CZ" sz="4000" b="1" dirty="0">
                <a:solidFill>
                  <a:srgbClr val="990099"/>
                </a:solidFill>
              </a:endParaRPr>
            </a:p>
          </p:txBody>
        </p:sp>
        <p:cxnSp>
          <p:nvCxnSpPr>
            <p:cNvPr id="61" name="Přímá spojnice 60"/>
            <p:cNvCxnSpPr/>
            <p:nvPr/>
          </p:nvCxnSpPr>
          <p:spPr>
            <a:xfrm flipH="1">
              <a:off x="8054499" y="4941168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69" name="TextovéPole 68"/>
          <p:cNvSpPr txBox="1"/>
          <p:nvPr/>
        </p:nvSpPr>
        <p:spPr>
          <a:xfrm>
            <a:off x="1059897" y="257815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48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3555867" y="257346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26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2771800" y="257815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28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1914422" y="256490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46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03472" y="257815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27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4444025" y="257815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38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75" name="Přímá spojnice 74"/>
          <p:cNvCxnSpPr/>
          <p:nvPr/>
        </p:nvCxnSpPr>
        <p:spPr>
          <a:xfrm>
            <a:off x="-81145" y="2420888"/>
            <a:ext cx="914400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6" name="TextovéPole 75"/>
          <p:cNvSpPr txBox="1"/>
          <p:nvPr/>
        </p:nvSpPr>
        <p:spPr>
          <a:xfrm>
            <a:off x="4635987" y="611807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A50021"/>
                </a:solidFill>
              </a:rPr>
              <a:t>23</a:t>
            </a:r>
            <a:endParaRPr lang="cs-CZ" sz="4000" b="1" dirty="0">
              <a:solidFill>
                <a:srgbClr val="A50021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2963714" y="6124981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A50021"/>
                </a:solidFill>
              </a:rPr>
              <a:t>46</a:t>
            </a:r>
            <a:endParaRPr lang="cs-CZ" sz="4000" b="1" dirty="0">
              <a:solidFill>
                <a:srgbClr val="A50021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141329" y="6124981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A50021"/>
                </a:solidFill>
              </a:rPr>
              <a:t>38</a:t>
            </a:r>
            <a:endParaRPr lang="cs-CZ" sz="4000" b="1" dirty="0">
              <a:solidFill>
                <a:srgbClr val="A50021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1059897" y="613360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A50021"/>
                </a:solidFill>
              </a:rPr>
              <a:t>28</a:t>
            </a:r>
            <a:endParaRPr lang="cs-CZ" sz="4000" b="1" dirty="0">
              <a:solidFill>
                <a:srgbClr val="A50021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1978138" y="6124981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A50021"/>
                </a:solidFill>
              </a:rPr>
              <a:t>59</a:t>
            </a:r>
            <a:endParaRPr lang="cs-CZ" sz="4000" b="1" dirty="0">
              <a:solidFill>
                <a:srgbClr val="A50021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3853780" y="6141493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A50021"/>
                </a:solidFill>
              </a:rPr>
              <a:t>17</a:t>
            </a:r>
            <a:endParaRPr lang="cs-CZ" sz="4000" b="1" dirty="0">
              <a:solidFill>
                <a:srgbClr val="A50021"/>
              </a:solidFill>
            </a:endParaRPr>
          </a:p>
        </p:txBody>
      </p:sp>
      <p:cxnSp>
        <p:nvCxnSpPr>
          <p:cNvPr id="82" name="Přímá spojnice 81"/>
          <p:cNvCxnSpPr/>
          <p:nvPr/>
        </p:nvCxnSpPr>
        <p:spPr>
          <a:xfrm>
            <a:off x="-14181" y="6165304"/>
            <a:ext cx="914400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 flipH="1">
            <a:off x="-14181" y="1268760"/>
            <a:ext cx="36004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H="1">
            <a:off x="1638164" y="1196752"/>
            <a:ext cx="36004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>
            <a:off x="3337012" y="1208831"/>
            <a:ext cx="36004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 flipH="1">
            <a:off x="4714527" y="1213512"/>
            <a:ext cx="36004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flipH="1">
            <a:off x="1654005" y="4734264"/>
            <a:ext cx="36004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 flipH="1">
            <a:off x="3305679" y="4725144"/>
            <a:ext cx="36004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flipH="1">
            <a:off x="4788024" y="4725144"/>
            <a:ext cx="36004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 flipH="1">
            <a:off x="6099937" y="4725144"/>
            <a:ext cx="36004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 flipH="1">
            <a:off x="7645292" y="4725144"/>
            <a:ext cx="36004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H="1">
            <a:off x="7550715" y="1213512"/>
            <a:ext cx="36004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flipH="1">
            <a:off x="6156176" y="1196752"/>
            <a:ext cx="36004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flipH="1">
            <a:off x="103472" y="4752261"/>
            <a:ext cx="36004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5485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04811E-7 L 0.75521 -0.1584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760" y="-79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36734E-6 L 0.32482 -0.1473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233" y="-73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04811E-7 L 0.26076 -0.1480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38" y="-74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04811E-7 L 0.20607 -0.1480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95" y="-74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4.04811E-7 L -0.46545 -0.1584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281" y="-79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9.71548E-7 L 0.18143 -0.1462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63" y="-7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8855E-6 L 0.45746 -0.1635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865" y="-81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56234E-7 L 0.49722 -0.161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861" y="-80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71871E-6 L 0.44809 -0.16239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396" y="-81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56234E-7 L 0.38299 -0.161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49" y="-80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92713E-6 L -0.46285 -0.16008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142" y="-80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-3.56234E-7 L -0.11441 -0.161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729" y="-80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</p:childTnLst>
        </p:cTn>
      </p:par>
    </p:tnLst>
    <p:bldLst>
      <p:bldP spid="69" grpId="0"/>
      <p:bldP spid="70" grpId="0"/>
      <p:bldP spid="71" grpId="0"/>
      <p:bldP spid="72" grpId="0"/>
      <p:bldP spid="73" grpId="0"/>
      <p:bldP spid="74" grpId="0"/>
      <p:bldP spid="76" grpId="0"/>
      <p:bldP spid="77" grpId="0"/>
      <p:bldP spid="78" grpId="0"/>
      <p:bldP spid="79" grpId="0"/>
      <p:bldP spid="80" grpId="0"/>
      <p:bldP spid="8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Skupina 17"/>
          <p:cNvGrpSpPr/>
          <p:nvPr/>
        </p:nvGrpSpPr>
        <p:grpSpPr>
          <a:xfrm>
            <a:off x="155308" y="260648"/>
            <a:ext cx="864096" cy="1323439"/>
            <a:chOff x="163471" y="564377"/>
            <a:chExt cx="864096" cy="132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243499" y="564377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70C0"/>
                  </a:solidFill>
                </a:rPr>
                <a:t>92</a:t>
              </a:r>
            </a:p>
            <a:p>
              <a:r>
                <a:rPr lang="cs-CZ" sz="4000" b="1" dirty="0" smtClean="0">
                  <a:solidFill>
                    <a:srgbClr val="0070C0"/>
                  </a:solidFill>
                </a:rPr>
                <a:t>57</a:t>
              </a:r>
              <a:endParaRPr lang="cs-CZ" sz="4000" b="1" dirty="0">
                <a:solidFill>
                  <a:srgbClr val="0070C0"/>
                </a:solidFill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163471" y="1847698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1866252" y="253334"/>
            <a:ext cx="864096" cy="1330753"/>
            <a:chOff x="1897832" y="557063"/>
            <a:chExt cx="864096" cy="1330753"/>
          </a:xfrm>
        </p:grpSpPr>
        <p:sp>
          <p:nvSpPr>
            <p:cNvPr id="10" name="TextovéPole 9"/>
            <p:cNvSpPr txBox="1"/>
            <p:nvPr/>
          </p:nvSpPr>
          <p:spPr>
            <a:xfrm>
              <a:off x="1977861" y="557063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70C0"/>
                  </a:solidFill>
                </a:rPr>
                <a:t>62</a:t>
              </a:r>
            </a:p>
            <a:p>
              <a:r>
                <a:rPr lang="cs-CZ" sz="4000" b="1" dirty="0" smtClean="0">
                  <a:solidFill>
                    <a:srgbClr val="0070C0"/>
                  </a:solidFill>
                </a:rPr>
                <a:t>43</a:t>
              </a:r>
            </a:p>
          </p:txBody>
        </p:sp>
        <p:cxnSp>
          <p:nvCxnSpPr>
            <p:cNvPr id="13" name="Přímá spojnice 12"/>
            <p:cNvCxnSpPr/>
            <p:nvPr/>
          </p:nvCxnSpPr>
          <p:spPr>
            <a:xfrm>
              <a:off x="1897832" y="1887816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3475839" y="220530"/>
            <a:ext cx="864096" cy="1323439"/>
            <a:chOff x="3475839" y="564377"/>
            <a:chExt cx="864096" cy="1323439"/>
          </a:xfrm>
        </p:grpSpPr>
        <p:sp>
          <p:nvSpPr>
            <p:cNvPr id="6" name="TextovéPole 5"/>
            <p:cNvSpPr txBox="1"/>
            <p:nvPr/>
          </p:nvSpPr>
          <p:spPr>
            <a:xfrm>
              <a:off x="3635896" y="564377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70C0"/>
                  </a:solidFill>
                </a:rPr>
                <a:t>54</a:t>
              </a:r>
            </a:p>
            <a:p>
              <a:r>
                <a:rPr lang="cs-CZ" sz="4000" b="1" dirty="0" smtClean="0">
                  <a:solidFill>
                    <a:srgbClr val="0070C0"/>
                  </a:solidFill>
                </a:rPr>
                <a:t>15</a:t>
              </a:r>
            </a:p>
          </p:txBody>
        </p:sp>
        <p:cxnSp>
          <p:nvCxnSpPr>
            <p:cNvPr id="14" name="Přímá spojnice 13"/>
            <p:cNvCxnSpPr/>
            <p:nvPr/>
          </p:nvCxnSpPr>
          <p:spPr>
            <a:xfrm>
              <a:off x="3475839" y="1868497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1" name="Skupina 20"/>
          <p:cNvGrpSpPr/>
          <p:nvPr/>
        </p:nvGrpSpPr>
        <p:grpSpPr>
          <a:xfrm>
            <a:off x="4988007" y="234015"/>
            <a:ext cx="864096" cy="1342758"/>
            <a:chOff x="5068035" y="545058"/>
            <a:chExt cx="864096" cy="1342758"/>
          </a:xfrm>
        </p:grpSpPr>
        <p:sp>
          <p:nvSpPr>
            <p:cNvPr id="7" name="TextovéPole 6"/>
            <p:cNvSpPr txBox="1"/>
            <p:nvPr/>
          </p:nvSpPr>
          <p:spPr>
            <a:xfrm>
              <a:off x="5148064" y="545058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70C0"/>
                  </a:solidFill>
                </a:rPr>
                <a:t>81</a:t>
              </a:r>
            </a:p>
            <a:p>
              <a:r>
                <a:rPr lang="cs-CZ" sz="4000" b="1" dirty="0" smtClean="0">
                  <a:solidFill>
                    <a:srgbClr val="0070C0"/>
                  </a:solidFill>
                </a:rPr>
                <a:t>25</a:t>
              </a:r>
              <a:endParaRPr lang="cs-CZ" sz="4000" b="1" dirty="0">
                <a:solidFill>
                  <a:srgbClr val="0070C0"/>
                </a:solidFill>
              </a:endParaRPr>
            </a:p>
          </p:txBody>
        </p:sp>
        <p:cxnSp>
          <p:nvCxnSpPr>
            <p:cNvPr id="15" name="Přímá spojnice 14"/>
            <p:cNvCxnSpPr/>
            <p:nvPr/>
          </p:nvCxnSpPr>
          <p:spPr>
            <a:xfrm>
              <a:off x="5068035" y="1887816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6379949" y="213216"/>
            <a:ext cx="864096" cy="1353115"/>
            <a:chOff x="6379949" y="515382"/>
            <a:chExt cx="864096" cy="1353115"/>
          </a:xfrm>
        </p:grpSpPr>
        <p:sp>
          <p:nvSpPr>
            <p:cNvPr id="8" name="TextovéPole 7"/>
            <p:cNvSpPr txBox="1"/>
            <p:nvPr/>
          </p:nvSpPr>
          <p:spPr>
            <a:xfrm>
              <a:off x="6516216" y="515382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70C0"/>
                  </a:solidFill>
                </a:rPr>
                <a:t>74</a:t>
              </a:r>
            </a:p>
            <a:p>
              <a:r>
                <a:rPr lang="cs-CZ" sz="4000" b="1" dirty="0" smtClean="0">
                  <a:solidFill>
                    <a:srgbClr val="0070C0"/>
                  </a:solidFill>
                </a:rPr>
                <a:t>28</a:t>
              </a:r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6379949" y="1868497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3" name="Skupina 22"/>
          <p:cNvGrpSpPr/>
          <p:nvPr/>
        </p:nvGrpSpPr>
        <p:grpSpPr>
          <a:xfrm>
            <a:off x="7830726" y="260648"/>
            <a:ext cx="864096" cy="1323439"/>
            <a:chOff x="7876347" y="557063"/>
            <a:chExt cx="864096" cy="1323439"/>
          </a:xfrm>
        </p:grpSpPr>
        <p:sp>
          <p:nvSpPr>
            <p:cNvPr id="9" name="TextovéPole 8"/>
            <p:cNvSpPr txBox="1"/>
            <p:nvPr/>
          </p:nvSpPr>
          <p:spPr>
            <a:xfrm>
              <a:off x="7956376" y="557063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70C0"/>
                  </a:solidFill>
                </a:rPr>
                <a:t>66</a:t>
              </a:r>
            </a:p>
            <a:p>
              <a:r>
                <a:rPr lang="cs-CZ" sz="4000" b="1" dirty="0" smtClean="0">
                  <a:solidFill>
                    <a:srgbClr val="0070C0"/>
                  </a:solidFill>
                </a:rPr>
                <a:t>37</a:t>
              </a:r>
            </a:p>
          </p:txBody>
        </p:sp>
        <p:cxnSp>
          <p:nvCxnSpPr>
            <p:cNvPr id="17" name="Přímá spojnice 16"/>
            <p:cNvCxnSpPr/>
            <p:nvPr/>
          </p:nvCxnSpPr>
          <p:spPr>
            <a:xfrm>
              <a:off x="7876347" y="1858223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25" name="Přímá spojnice 24"/>
          <p:cNvCxnSpPr/>
          <p:nvPr/>
        </p:nvCxnSpPr>
        <p:spPr>
          <a:xfrm>
            <a:off x="0" y="3284985"/>
            <a:ext cx="912981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63" name="Skupina 62"/>
          <p:cNvGrpSpPr/>
          <p:nvPr/>
        </p:nvGrpSpPr>
        <p:grpSpPr>
          <a:xfrm>
            <a:off x="421312" y="3771952"/>
            <a:ext cx="704039" cy="1323439"/>
            <a:chOff x="235336" y="3775392"/>
            <a:chExt cx="704039" cy="1323439"/>
          </a:xfrm>
        </p:grpSpPr>
        <p:sp>
          <p:nvSpPr>
            <p:cNvPr id="26" name="TextovéPole 25"/>
            <p:cNvSpPr txBox="1"/>
            <p:nvPr/>
          </p:nvSpPr>
          <p:spPr>
            <a:xfrm>
              <a:off x="235336" y="3775392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F0"/>
                  </a:solidFill>
                </a:rPr>
                <a:t>93</a:t>
              </a:r>
            </a:p>
            <a:p>
              <a:r>
                <a:rPr lang="cs-CZ" sz="4000" b="1" dirty="0" smtClean="0">
                  <a:solidFill>
                    <a:srgbClr val="00B0F0"/>
                  </a:solidFill>
                </a:rPr>
                <a:t>57</a:t>
              </a:r>
            </a:p>
          </p:txBody>
        </p:sp>
        <p:cxnSp>
          <p:nvCxnSpPr>
            <p:cNvPr id="56" name="Přímá spojnice 55"/>
            <p:cNvCxnSpPr/>
            <p:nvPr/>
          </p:nvCxnSpPr>
          <p:spPr>
            <a:xfrm flipH="1">
              <a:off x="267193" y="5046326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4" name="Skupina 63"/>
          <p:cNvGrpSpPr/>
          <p:nvPr/>
        </p:nvGrpSpPr>
        <p:grpSpPr>
          <a:xfrm>
            <a:off x="1946280" y="3752958"/>
            <a:ext cx="704039" cy="1323439"/>
            <a:chOff x="1946280" y="3752958"/>
            <a:chExt cx="704039" cy="1323439"/>
          </a:xfrm>
        </p:grpSpPr>
        <p:sp>
          <p:nvSpPr>
            <p:cNvPr id="27" name="TextovéPole 26"/>
            <p:cNvSpPr txBox="1"/>
            <p:nvPr/>
          </p:nvSpPr>
          <p:spPr>
            <a:xfrm>
              <a:off x="1946280" y="3752958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F0"/>
                  </a:solidFill>
                </a:rPr>
                <a:t>73</a:t>
              </a:r>
            </a:p>
            <a:p>
              <a:r>
                <a:rPr lang="cs-CZ" sz="4000" b="1" dirty="0" smtClean="0">
                  <a:solidFill>
                    <a:srgbClr val="00B0F0"/>
                  </a:solidFill>
                </a:rPr>
                <a:t>36</a:t>
              </a:r>
              <a:endParaRPr lang="cs-CZ" sz="4000" b="1" dirty="0">
                <a:solidFill>
                  <a:srgbClr val="00B0F0"/>
                </a:solidFill>
              </a:endParaRPr>
            </a:p>
          </p:txBody>
        </p:sp>
        <p:cxnSp>
          <p:nvCxnSpPr>
            <p:cNvPr id="57" name="Přímá spojnice 56"/>
            <p:cNvCxnSpPr/>
            <p:nvPr/>
          </p:nvCxnSpPr>
          <p:spPr>
            <a:xfrm flipH="1">
              <a:off x="1978138" y="5041634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5" name="Skupina 64"/>
          <p:cNvGrpSpPr/>
          <p:nvPr/>
        </p:nvGrpSpPr>
        <p:grpSpPr>
          <a:xfrm>
            <a:off x="3604037" y="3718195"/>
            <a:ext cx="704039" cy="1323439"/>
            <a:chOff x="3635896" y="3699692"/>
            <a:chExt cx="704039" cy="1323439"/>
          </a:xfrm>
        </p:grpSpPr>
        <p:sp>
          <p:nvSpPr>
            <p:cNvPr id="28" name="TextovéPole 27"/>
            <p:cNvSpPr txBox="1"/>
            <p:nvPr/>
          </p:nvSpPr>
          <p:spPr>
            <a:xfrm>
              <a:off x="3635896" y="3699692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F0"/>
                  </a:solidFill>
                </a:rPr>
                <a:t>82</a:t>
              </a:r>
            </a:p>
            <a:p>
              <a:r>
                <a:rPr lang="cs-CZ" sz="4000" b="1" dirty="0" smtClean="0">
                  <a:solidFill>
                    <a:srgbClr val="00B0F0"/>
                  </a:solidFill>
                </a:rPr>
                <a:t>69</a:t>
              </a:r>
            </a:p>
          </p:txBody>
        </p:sp>
        <p:cxnSp>
          <p:nvCxnSpPr>
            <p:cNvPr id="58" name="Přímá spojnice 57"/>
            <p:cNvCxnSpPr/>
            <p:nvPr/>
          </p:nvCxnSpPr>
          <p:spPr>
            <a:xfrm flipH="1">
              <a:off x="3667753" y="5016480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6" name="Skupina 65"/>
          <p:cNvGrpSpPr/>
          <p:nvPr/>
        </p:nvGrpSpPr>
        <p:grpSpPr>
          <a:xfrm>
            <a:off x="5148064" y="3732497"/>
            <a:ext cx="704039" cy="1323439"/>
            <a:chOff x="5148064" y="3732497"/>
            <a:chExt cx="704039" cy="1323439"/>
          </a:xfrm>
        </p:grpSpPr>
        <p:sp>
          <p:nvSpPr>
            <p:cNvPr id="29" name="TextovéPole 28"/>
            <p:cNvSpPr txBox="1"/>
            <p:nvPr/>
          </p:nvSpPr>
          <p:spPr>
            <a:xfrm>
              <a:off x="5148064" y="3732497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F0"/>
                  </a:solidFill>
                </a:rPr>
                <a:t>61</a:t>
              </a:r>
            </a:p>
            <a:p>
              <a:r>
                <a:rPr lang="cs-CZ" sz="4000" b="1" dirty="0" smtClean="0">
                  <a:solidFill>
                    <a:srgbClr val="00B0F0"/>
                  </a:solidFill>
                </a:rPr>
                <a:t>42</a:t>
              </a:r>
            </a:p>
          </p:txBody>
        </p:sp>
        <p:cxnSp>
          <p:nvCxnSpPr>
            <p:cNvPr id="59" name="Přímá spojnice 58"/>
            <p:cNvCxnSpPr/>
            <p:nvPr/>
          </p:nvCxnSpPr>
          <p:spPr>
            <a:xfrm flipH="1">
              <a:off x="5148064" y="5017960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7" name="Skupina 66"/>
          <p:cNvGrpSpPr/>
          <p:nvPr/>
        </p:nvGrpSpPr>
        <p:grpSpPr>
          <a:xfrm>
            <a:off x="6459977" y="3732496"/>
            <a:ext cx="728419" cy="1323439"/>
            <a:chOff x="6459977" y="3732496"/>
            <a:chExt cx="728419" cy="1323439"/>
          </a:xfrm>
        </p:grpSpPr>
        <p:sp>
          <p:nvSpPr>
            <p:cNvPr id="30" name="TextovéPole 29"/>
            <p:cNvSpPr txBox="1"/>
            <p:nvPr/>
          </p:nvSpPr>
          <p:spPr>
            <a:xfrm>
              <a:off x="6459977" y="3732496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F0"/>
                  </a:solidFill>
                </a:rPr>
                <a:t>56</a:t>
              </a:r>
            </a:p>
            <a:p>
              <a:r>
                <a:rPr lang="cs-CZ" sz="4000" b="1" dirty="0" smtClean="0">
                  <a:solidFill>
                    <a:srgbClr val="00B0F0"/>
                  </a:solidFill>
                </a:rPr>
                <a:t>27</a:t>
              </a:r>
              <a:endParaRPr lang="cs-CZ" sz="4000" b="1" dirty="0">
                <a:solidFill>
                  <a:srgbClr val="00B0F0"/>
                </a:solidFill>
              </a:endParaRPr>
            </a:p>
          </p:txBody>
        </p:sp>
        <p:cxnSp>
          <p:nvCxnSpPr>
            <p:cNvPr id="60" name="Přímá spojnice 59"/>
            <p:cNvCxnSpPr/>
            <p:nvPr/>
          </p:nvCxnSpPr>
          <p:spPr>
            <a:xfrm flipH="1">
              <a:off x="6548073" y="5016480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8" name="Skupina 67"/>
          <p:cNvGrpSpPr/>
          <p:nvPr/>
        </p:nvGrpSpPr>
        <p:grpSpPr>
          <a:xfrm>
            <a:off x="8005332" y="3721900"/>
            <a:ext cx="704039" cy="1938992"/>
            <a:chOff x="8005332" y="3721900"/>
            <a:chExt cx="704039" cy="1938992"/>
          </a:xfrm>
        </p:grpSpPr>
        <p:sp>
          <p:nvSpPr>
            <p:cNvPr id="31" name="TextovéPole 30"/>
            <p:cNvSpPr txBox="1"/>
            <p:nvPr/>
          </p:nvSpPr>
          <p:spPr>
            <a:xfrm>
              <a:off x="8005332" y="3721900"/>
              <a:ext cx="704039" cy="193899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F0"/>
                  </a:solidFill>
                </a:rPr>
                <a:t>61</a:t>
              </a:r>
            </a:p>
            <a:p>
              <a:r>
                <a:rPr lang="cs-CZ" sz="4000" b="1" dirty="0" smtClean="0">
                  <a:solidFill>
                    <a:srgbClr val="00B0F0"/>
                  </a:solidFill>
                </a:rPr>
                <a:t>23</a:t>
              </a:r>
            </a:p>
            <a:p>
              <a:endParaRPr lang="cs-CZ" sz="4000" b="1" dirty="0" smtClean="0">
                <a:solidFill>
                  <a:srgbClr val="00B0F0"/>
                </a:solidFill>
              </a:endParaRPr>
            </a:p>
          </p:txBody>
        </p:sp>
        <p:cxnSp>
          <p:nvCxnSpPr>
            <p:cNvPr id="61" name="Přímá spojnice 60"/>
            <p:cNvCxnSpPr/>
            <p:nvPr/>
          </p:nvCxnSpPr>
          <p:spPr>
            <a:xfrm flipH="1">
              <a:off x="8054499" y="4941168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69" name="TextovéPole 68"/>
          <p:cNvSpPr txBox="1"/>
          <p:nvPr/>
        </p:nvSpPr>
        <p:spPr>
          <a:xfrm>
            <a:off x="421310" y="2519391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46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6781169" y="2519391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19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3931948" y="256490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39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2259675" y="252654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56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5340025" y="252654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29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8005331" y="257205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35</a:t>
            </a:r>
            <a:endParaRPr lang="cs-CZ" sz="4000" b="1" dirty="0">
              <a:solidFill>
                <a:srgbClr val="FF0000"/>
              </a:solidFill>
            </a:endParaRPr>
          </a:p>
        </p:txBody>
      </p:sp>
      <p:cxnSp>
        <p:nvCxnSpPr>
          <p:cNvPr id="75" name="Přímá spojnice 74"/>
          <p:cNvCxnSpPr/>
          <p:nvPr/>
        </p:nvCxnSpPr>
        <p:spPr>
          <a:xfrm flipV="1">
            <a:off x="-14181" y="2519391"/>
            <a:ext cx="9144000" cy="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6" name="TextovéPole 75"/>
          <p:cNvSpPr txBox="1"/>
          <p:nvPr/>
        </p:nvSpPr>
        <p:spPr>
          <a:xfrm>
            <a:off x="2195735" y="609329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A50021"/>
                </a:solidFill>
              </a:rPr>
              <a:t>37</a:t>
            </a:r>
            <a:endParaRPr lang="cs-CZ" sz="4000" b="1" dirty="0">
              <a:solidFill>
                <a:srgbClr val="A50021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8005332" y="6201973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A50021"/>
                </a:solidFill>
              </a:rPr>
              <a:t>29</a:t>
            </a:r>
            <a:endParaRPr lang="cs-CZ" sz="4000" b="1" dirty="0">
              <a:solidFill>
                <a:srgbClr val="A50021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471896" y="615011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A50021"/>
                </a:solidFill>
              </a:rPr>
              <a:t>13</a:t>
            </a:r>
            <a:endParaRPr lang="cs-CZ" sz="4000" b="1" dirty="0">
              <a:solidFill>
                <a:srgbClr val="A50021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5340024" y="616122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A50021"/>
                </a:solidFill>
              </a:rPr>
              <a:t>36</a:t>
            </a:r>
            <a:endParaRPr lang="cs-CZ" sz="4000" b="1" dirty="0">
              <a:solidFill>
                <a:srgbClr val="A50021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6781168" y="617757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A50021"/>
                </a:solidFill>
              </a:rPr>
              <a:t>19</a:t>
            </a:r>
            <a:endParaRPr lang="cs-CZ" sz="4000" b="1" dirty="0">
              <a:solidFill>
                <a:srgbClr val="A50021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3667753" y="616770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A50021"/>
                </a:solidFill>
              </a:rPr>
              <a:t>38</a:t>
            </a:r>
            <a:endParaRPr lang="cs-CZ" sz="4000" b="1" dirty="0">
              <a:solidFill>
                <a:srgbClr val="A50021"/>
              </a:solidFill>
            </a:endParaRPr>
          </a:p>
        </p:txBody>
      </p:sp>
      <p:cxnSp>
        <p:nvCxnSpPr>
          <p:cNvPr id="82" name="Přímá spojnice 81"/>
          <p:cNvCxnSpPr/>
          <p:nvPr/>
        </p:nvCxnSpPr>
        <p:spPr>
          <a:xfrm>
            <a:off x="-14181" y="6165304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0" y="6824618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 flipH="1">
            <a:off x="6343294" y="1196752"/>
            <a:ext cx="23336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 flipH="1">
            <a:off x="4834670" y="1268760"/>
            <a:ext cx="23336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flipH="1">
            <a:off x="3475839" y="1268016"/>
            <a:ext cx="23336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 flipH="1">
            <a:off x="1744772" y="1268760"/>
            <a:ext cx="23336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flipH="1">
            <a:off x="118653" y="1268760"/>
            <a:ext cx="23336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 flipH="1">
            <a:off x="7675831" y="1270975"/>
            <a:ext cx="23336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 flipH="1">
            <a:off x="216359" y="4721724"/>
            <a:ext cx="23336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H="1">
            <a:off x="1712915" y="4723939"/>
            <a:ext cx="23336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flipH="1">
            <a:off x="3359156" y="4721724"/>
            <a:ext cx="23336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 flipH="1">
            <a:off x="6263266" y="4756482"/>
            <a:ext cx="23336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 flipH="1">
            <a:off x="4860082" y="4745389"/>
            <a:ext cx="23336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 flipH="1">
            <a:off x="7792514" y="4738727"/>
            <a:ext cx="23336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0290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31182E-6 L -0.85486 -0.1154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743" y="-57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7.24034E-7 L -0.53194 -0.1184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597" y="-59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9.71548E-7 L -0.03142 -0.1251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0" y="-6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3.9926E-6 L 0.30885 -0.1087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434" y="-54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7.24034E-7 L 0.66753 -0.1077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368" y="-53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9926E-6 L 0.28715 -0.10872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358" y="-54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26 0.00301 L 0.34688 -0.11219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07" y="-57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93939E-6 L -0.02275 -0.1038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6" y="-52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3.98103E-6 L 0.47778 -0.1147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889" y="-57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7.356E-7 L -0.53976 -0.11381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56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94402E-6 L -0.18559 -0.11612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288" y="-5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4.92251E-6 L -0.16181 -0.11983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090" y="-59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</p:childTnLst>
        </p:cTn>
      </p:par>
    </p:tnLst>
    <p:bldLst>
      <p:bldP spid="69" grpId="0"/>
      <p:bldP spid="70" grpId="0"/>
      <p:bldP spid="71" grpId="0"/>
      <p:bldP spid="72" grpId="0"/>
      <p:bldP spid="73" grpId="0"/>
      <p:bldP spid="74" grpId="0"/>
      <p:bldP spid="76" grpId="0"/>
      <p:bldP spid="77" grpId="0"/>
      <p:bldP spid="78" grpId="0"/>
      <p:bldP spid="79" grpId="0"/>
      <p:bldP spid="80" grpId="0"/>
      <p:bldP spid="8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76672"/>
            <a:ext cx="64039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Vypočítej příklady. Spoj  se správným výsledkem.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77179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openDmnd">
          <a:fgClr>
            <a:schemeClr val="accent6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Skupina 17"/>
          <p:cNvGrpSpPr/>
          <p:nvPr/>
        </p:nvGrpSpPr>
        <p:grpSpPr>
          <a:xfrm>
            <a:off x="331233" y="231705"/>
            <a:ext cx="864096" cy="1323439"/>
            <a:chOff x="163471" y="564377"/>
            <a:chExt cx="864096" cy="132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243499" y="564377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990099"/>
                  </a:solidFill>
                </a:rPr>
                <a:t>42</a:t>
              </a:r>
            </a:p>
            <a:p>
              <a:r>
                <a:rPr lang="cs-CZ" sz="4000" b="1" dirty="0" smtClean="0">
                  <a:solidFill>
                    <a:srgbClr val="990099"/>
                  </a:solidFill>
                </a:rPr>
                <a:t>37</a:t>
              </a:r>
              <a:endParaRPr lang="cs-CZ" sz="4000" b="1" dirty="0">
                <a:solidFill>
                  <a:srgbClr val="990099"/>
                </a:solidFill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163471" y="1847698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372464" y="2301560"/>
            <a:ext cx="864096" cy="1330753"/>
            <a:chOff x="1897832" y="557063"/>
            <a:chExt cx="864096" cy="1330753"/>
          </a:xfrm>
        </p:grpSpPr>
        <p:sp>
          <p:nvSpPr>
            <p:cNvPr id="10" name="TextovéPole 9"/>
            <p:cNvSpPr txBox="1"/>
            <p:nvPr/>
          </p:nvSpPr>
          <p:spPr>
            <a:xfrm>
              <a:off x="1977861" y="557063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990099"/>
                  </a:solidFill>
                </a:rPr>
                <a:t>51</a:t>
              </a:r>
            </a:p>
            <a:p>
              <a:r>
                <a:rPr lang="cs-CZ" sz="4000" b="1" dirty="0" smtClean="0">
                  <a:solidFill>
                    <a:srgbClr val="990099"/>
                  </a:solidFill>
                </a:rPr>
                <a:t>23</a:t>
              </a:r>
            </a:p>
          </p:txBody>
        </p:sp>
        <p:cxnSp>
          <p:nvCxnSpPr>
            <p:cNvPr id="13" name="Přímá spojnice 12"/>
            <p:cNvCxnSpPr/>
            <p:nvPr/>
          </p:nvCxnSpPr>
          <p:spPr>
            <a:xfrm>
              <a:off x="1897832" y="1887816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3203848" y="202029"/>
            <a:ext cx="864096" cy="1323439"/>
            <a:chOff x="3475839" y="564377"/>
            <a:chExt cx="864096" cy="1323439"/>
          </a:xfrm>
        </p:grpSpPr>
        <p:sp>
          <p:nvSpPr>
            <p:cNvPr id="6" name="TextovéPole 5"/>
            <p:cNvSpPr txBox="1"/>
            <p:nvPr/>
          </p:nvSpPr>
          <p:spPr>
            <a:xfrm>
              <a:off x="3635896" y="564377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43</a:t>
              </a:r>
            </a:p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19</a:t>
              </a:r>
            </a:p>
          </p:txBody>
        </p:sp>
        <p:cxnSp>
          <p:nvCxnSpPr>
            <p:cNvPr id="14" name="Přímá spojnice 13"/>
            <p:cNvCxnSpPr/>
            <p:nvPr/>
          </p:nvCxnSpPr>
          <p:spPr>
            <a:xfrm>
              <a:off x="3475839" y="1868497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1" name="Skupina 20"/>
          <p:cNvGrpSpPr/>
          <p:nvPr/>
        </p:nvGrpSpPr>
        <p:grpSpPr>
          <a:xfrm>
            <a:off x="3261143" y="2308874"/>
            <a:ext cx="864096" cy="1342758"/>
            <a:chOff x="5068035" y="545058"/>
            <a:chExt cx="864096" cy="1342758"/>
          </a:xfrm>
        </p:grpSpPr>
        <p:sp>
          <p:nvSpPr>
            <p:cNvPr id="7" name="TextovéPole 6"/>
            <p:cNvSpPr txBox="1"/>
            <p:nvPr/>
          </p:nvSpPr>
          <p:spPr>
            <a:xfrm>
              <a:off x="5148064" y="545058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63</a:t>
              </a:r>
            </a:p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35</a:t>
              </a:r>
              <a:endParaRPr lang="cs-CZ" sz="40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cxnSp>
          <p:nvCxnSpPr>
            <p:cNvPr id="15" name="Přímá spojnice 14"/>
            <p:cNvCxnSpPr/>
            <p:nvPr/>
          </p:nvCxnSpPr>
          <p:spPr>
            <a:xfrm>
              <a:off x="5068035" y="1887816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6354371" y="186372"/>
            <a:ext cx="864096" cy="1353115"/>
            <a:chOff x="6379949" y="515382"/>
            <a:chExt cx="864096" cy="1353115"/>
          </a:xfrm>
        </p:grpSpPr>
        <p:sp>
          <p:nvSpPr>
            <p:cNvPr id="8" name="TextovéPole 7"/>
            <p:cNvSpPr txBox="1"/>
            <p:nvPr/>
          </p:nvSpPr>
          <p:spPr>
            <a:xfrm>
              <a:off x="6516216" y="515382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9900"/>
                  </a:solidFill>
                </a:rPr>
                <a:t>53</a:t>
              </a:r>
            </a:p>
            <a:p>
              <a:r>
                <a:rPr lang="cs-CZ" sz="4000" b="1" dirty="0" smtClean="0">
                  <a:solidFill>
                    <a:srgbClr val="009900"/>
                  </a:solidFill>
                </a:rPr>
                <a:t>28</a:t>
              </a:r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6379949" y="1868497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3" name="Skupina 22"/>
          <p:cNvGrpSpPr/>
          <p:nvPr/>
        </p:nvGrpSpPr>
        <p:grpSpPr>
          <a:xfrm>
            <a:off x="6447171" y="2234032"/>
            <a:ext cx="864096" cy="1323439"/>
            <a:chOff x="7876347" y="557063"/>
            <a:chExt cx="864096" cy="1323439"/>
          </a:xfrm>
        </p:grpSpPr>
        <p:sp>
          <p:nvSpPr>
            <p:cNvPr id="9" name="TextovéPole 8"/>
            <p:cNvSpPr txBox="1"/>
            <p:nvPr/>
          </p:nvSpPr>
          <p:spPr>
            <a:xfrm>
              <a:off x="7956376" y="557063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9900"/>
                  </a:solidFill>
                </a:rPr>
                <a:t>96</a:t>
              </a:r>
            </a:p>
            <a:p>
              <a:r>
                <a:rPr lang="cs-CZ" sz="4000" b="1" dirty="0" smtClean="0">
                  <a:solidFill>
                    <a:srgbClr val="009900"/>
                  </a:solidFill>
                </a:rPr>
                <a:t>38</a:t>
              </a:r>
            </a:p>
          </p:txBody>
        </p:sp>
        <p:cxnSp>
          <p:nvCxnSpPr>
            <p:cNvPr id="17" name="Přímá spojnice 16"/>
            <p:cNvCxnSpPr/>
            <p:nvPr/>
          </p:nvCxnSpPr>
          <p:spPr>
            <a:xfrm>
              <a:off x="7876347" y="1858223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3" name="Skupina 62"/>
          <p:cNvGrpSpPr/>
          <p:nvPr/>
        </p:nvGrpSpPr>
        <p:grpSpPr>
          <a:xfrm>
            <a:off x="411261" y="4576173"/>
            <a:ext cx="704039" cy="1323439"/>
            <a:chOff x="235336" y="3775392"/>
            <a:chExt cx="704039" cy="1323439"/>
          </a:xfrm>
        </p:grpSpPr>
        <p:sp>
          <p:nvSpPr>
            <p:cNvPr id="26" name="TextovéPole 25"/>
            <p:cNvSpPr txBox="1"/>
            <p:nvPr/>
          </p:nvSpPr>
          <p:spPr>
            <a:xfrm>
              <a:off x="235336" y="3775392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990099"/>
                  </a:solidFill>
                </a:rPr>
                <a:t>91</a:t>
              </a:r>
            </a:p>
            <a:p>
              <a:r>
                <a:rPr lang="cs-CZ" sz="4000" b="1" dirty="0" smtClean="0">
                  <a:solidFill>
                    <a:srgbClr val="990099"/>
                  </a:solidFill>
                </a:rPr>
                <a:t>67</a:t>
              </a:r>
            </a:p>
          </p:txBody>
        </p:sp>
        <p:cxnSp>
          <p:nvCxnSpPr>
            <p:cNvPr id="56" name="Přímá spojnice 55"/>
            <p:cNvCxnSpPr/>
            <p:nvPr/>
          </p:nvCxnSpPr>
          <p:spPr>
            <a:xfrm flipH="1">
              <a:off x="267193" y="5046326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7" name="TextovéPole 26"/>
          <p:cNvSpPr txBox="1"/>
          <p:nvPr/>
        </p:nvSpPr>
        <p:spPr>
          <a:xfrm>
            <a:off x="168214" y="5191726"/>
            <a:ext cx="1847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000" b="1" dirty="0">
              <a:solidFill>
                <a:srgbClr val="990099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302678" y="4672372"/>
            <a:ext cx="704039" cy="1323439"/>
            <a:chOff x="2915816" y="3501008"/>
            <a:chExt cx="704039" cy="1323439"/>
          </a:xfrm>
        </p:grpSpPr>
        <p:sp>
          <p:nvSpPr>
            <p:cNvPr id="28" name="TextovéPole 27"/>
            <p:cNvSpPr txBox="1"/>
            <p:nvPr/>
          </p:nvSpPr>
          <p:spPr>
            <a:xfrm>
              <a:off x="2915816" y="3501008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75</a:t>
              </a:r>
            </a:p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46</a:t>
              </a:r>
              <a:endParaRPr lang="cs-CZ" sz="40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cxnSp>
          <p:nvCxnSpPr>
            <p:cNvPr id="58" name="Přímá spojnice 57"/>
            <p:cNvCxnSpPr/>
            <p:nvPr/>
          </p:nvCxnSpPr>
          <p:spPr>
            <a:xfrm flipH="1">
              <a:off x="2916927" y="4807574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9" name="TextovéPole 28"/>
          <p:cNvSpPr txBox="1"/>
          <p:nvPr/>
        </p:nvSpPr>
        <p:spPr>
          <a:xfrm>
            <a:off x="3397143" y="5295111"/>
            <a:ext cx="1847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000" b="1" dirty="0" smtClean="0">
              <a:solidFill>
                <a:schemeClr val="accent6">
                  <a:lumMod val="75000"/>
                </a:schemeClr>
              </a:solidFill>
            </a:endParaRPr>
          </a:p>
        </p:txBody>
      </p:sp>
      <p:grpSp>
        <p:nvGrpSpPr>
          <p:cNvPr id="67" name="Skupina 66"/>
          <p:cNvGrpSpPr/>
          <p:nvPr/>
        </p:nvGrpSpPr>
        <p:grpSpPr>
          <a:xfrm>
            <a:off x="6660232" y="4797152"/>
            <a:ext cx="728419" cy="1323439"/>
            <a:chOff x="6459977" y="3732496"/>
            <a:chExt cx="728419" cy="1323439"/>
          </a:xfrm>
        </p:grpSpPr>
        <p:sp>
          <p:nvSpPr>
            <p:cNvPr id="30" name="TextovéPole 29"/>
            <p:cNvSpPr txBox="1"/>
            <p:nvPr/>
          </p:nvSpPr>
          <p:spPr>
            <a:xfrm>
              <a:off x="6459977" y="3732496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9900"/>
                  </a:solidFill>
                </a:rPr>
                <a:t>65</a:t>
              </a:r>
            </a:p>
            <a:p>
              <a:r>
                <a:rPr lang="cs-CZ" sz="4000" b="1" dirty="0" smtClean="0">
                  <a:solidFill>
                    <a:srgbClr val="009900"/>
                  </a:solidFill>
                </a:rPr>
                <a:t>29</a:t>
              </a:r>
              <a:endParaRPr lang="cs-CZ" sz="4000" b="1" dirty="0">
                <a:solidFill>
                  <a:srgbClr val="009900"/>
                </a:solidFill>
              </a:endParaRPr>
            </a:p>
          </p:txBody>
        </p:sp>
        <p:cxnSp>
          <p:nvCxnSpPr>
            <p:cNvPr id="60" name="Přímá spojnice 59"/>
            <p:cNvCxnSpPr/>
            <p:nvPr/>
          </p:nvCxnSpPr>
          <p:spPr>
            <a:xfrm flipH="1">
              <a:off x="6548073" y="5016480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31" name="TextovéPole 30"/>
          <p:cNvSpPr txBox="1"/>
          <p:nvPr/>
        </p:nvSpPr>
        <p:spPr>
          <a:xfrm>
            <a:off x="6407581" y="5191726"/>
            <a:ext cx="1847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000" b="1" dirty="0" smtClean="0">
              <a:solidFill>
                <a:srgbClr val="00990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5148244" y="52276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29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1982277" y="50980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28</a:t>
            </a:r>
            <a:endParaRPr lang="cs-CZ" sz="4000" b="1" dirty="0">
              <a:solidFill>
                <a:srgbClr val="92D050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2023580" y="4933919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5</a:t>
            </a:r>
            <a:endParaRPr lang="cs-CZ" sz="4000" b="1" dirty="0">
              <a:solidFill>
                <a:srgbClr val="92D050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2085796" y="274436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24</a:t>
            </a:r>
            <a:endParaRPr lang="cs-CZ" sz="4000" b="1" dirty="0">
              <a:solidFill>
                <a:srgbClr val="92D05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5206822" y="261665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28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8301648" y="5104928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58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8170438" y="272076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36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5235424" y="494666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24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8172400" y="50898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25</a:t>
            </a:r>
            <a:endParaRPr lang="cs-CZ" sz="4000" b="1" dirty="0">
              <a:solidFill>
                <a:srgbClr val="FF0000"/>
              </a:solidFill>
            </a:endParaRPr>
          </a:p>
        </p:txBody>
      </p:sp>
      <p:cxnSp>
        <p:nvCxnSpPr>
          <p:cNvPr id="33" name="Přímá spojnice 32"/>
          <p:cNvCxnSpPr/>
          <p:nvPr/>
        </p:nvCxnSpPr>
        <p:spPr>
          <a:xfrm>
            <a:off x="2902501" y="33632"/>
            <a:ext cx="36004" cy="6813376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6084168" y="21960"/>
            <a:ext cx="72008" cy="6813376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>
            <a:off x="6303028" y="5812814"/>
            <a:ext cx="362605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6156176" y="3264511"/>
            <a:ext cx="362605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6135697" y="1189483"/>
            <a:ext cx="362605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3000636" y="5618224"/>
            <a:ext cx="362605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3000637" y="3264511"/>
            <a:ext cx="362605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3022545" y="1195160"/>
            <a:ext cx="362605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80513" y="5545911"/>
            <a:ext cx="362605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79276" y="3284984"/>
            <a:ext cx="362605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41665" y="1223031"/>
            <a:ext cx="362605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3254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0">
          <a:fgClr>
            <a:srgbClr val="FF00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Obdélník 30"/>
          <p:cNvSpPr/>
          <p:nvPr/>
        </p:nvSpPr>
        <p:spPr>
          <a:xfrm>
            <a:off x="362841" y="1196752"/>
            <a:ext cx="8513597" cy="3384376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234867" y="260648"/>
            <a:ext cx="74623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Do obdélníku patří jen ty příklady, jejichž výsledek je 52. Klikni na ně.</a:t>
            </a:r>
            <a:endParaRPr lang="cs-CZ" sz="2000" b="1" dirty="0">
              <a:solidFill>
                <a:srgbClr val="00B0F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84383" y="5160860"/>
            <a:ext cx="1014580" cy="1323439"/>
            <a:chOff x="84383" y="5160860"/>
            <a:chExt cx="1014580" cy="1323439"/>
          </a:xfrm>
        </p:grpSpPr>
        <p:grpSp>
          <p:nvGrpSpPr>
            <p:cNvPr id="9" name="Skupina 8"/>
            <p:cNvGrpSpPr/>
            <p:nvPr/>
          </p:nvGrpSpPr>
          <p:grpSpPr>
            <a:xfrm>
              <a:off x="234867" y="5160860"/>
              <a:ext cx="864096" cy="1323439"/>
              <a:chOff x="163471" y="564377"/>
              <a:chExt cx="864096" cy="1323439"/>
            </a:xfrm>
          </p:grpSpPr>
          <p:sp>
            <p:nvSpPr>
              <p:cNvPr id="10" name="TextovéPole 9"/>
              <p:cNvSpPr txBox="1"/>
              <p:nvPr/>
            </p:nvSpPr>
            <p:spPr>
              <a:xfrm>
                <a:off x="243499" y="564377"/>
                <a:ext cx="704039" cy="13234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b="1" dirty="0" smtClean="0">
                    <a:solidFill>
                      <a:srgbClr val="0070C0"/>
                    </a:solidFill>
                  </a:rPr>
                  <a:t>81</a:t>
                </a:r>
              </a:p>
              <a:p>
                <a:r>
                  <a:rPr lang="cs-CZ" sz="4000" b="1" dirty="0" smtClean="0">
                    <a:solidFill>
                      <a:srgbClr val="0070C0"/>
                    </a:solidFill>
                  </a:rPr>
                  <a:t>29</a:t>
                </a:r>
                <a:endParaRPr lang="cs-CZ" sz="4000" b="1" dirty="0">
                  <a:solidFill>
                    <a:srgbClr val="0070C0"/>
                  </a:solidFill>
                </a:endParaRPr>
              </a:p>
            </p:txBody>
          </p:sp>
          <p:cxnSp>
            <p:nvCxnSpPr>
              <p:cNvPr id="11" name="Přímá spojnice 10"/>
              <p:cNvCxnSpPr/>
              <p:nvPr/>
            </p:nvCxnSpPr>
            <p:spPr>
              <a:xfrm>
                <a:off x="163471" y="1847698"/>
                <a:ext cx="864096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3" name="Přímá spojnice 2"/>
            <p:cNvCxnSpPr/>
            <p:nvPr/>
          </p:nvCxnSpPr>
          <p:spPr>
            <a:xfrm>
              <a:off x="84383" y="6108011"/>
              <a:ext cx="278458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" name="Skupina 4"/>
          <p:cNvGrpSpPr/>
          <p:nvPr/>
        </p:nvGrpSpPr>
        <p:grpSpPr>
          <a:xfrm>
            <a:off x="1286801" y="5170342"/>
            <a:ext cx="1062526" cy="1323439"/>
            <a:chOff x="1286801" y="5170342"/>
            <a:chExt cx="1062526" cy="1323439"/>
          </a:xfrm>
        </p:grpSpPr>
        <p:grpSp>
          <p:nvGrpSpPr>
            <p:cNvPr id="12" name="Skupina 11"/>
            <p:cNvGrpSpPr/>
            <p:nvPr/>
          </p:nvGrpSpPr>
          <p:grpSpPr>
            <a:xfrm>
              <a:off x="1485231" y="5170342"/>
              <a:ext cx="864096" cy="1323439"/>
              <a:chOff x="163471" y="564377"/>
              <a:chExt cx="864096" cy="1323439"/>
            </a:xfrm>
          </p:grpSpPr>
          <p:sp>
            <p:nvSpPr>
              <p:cNvPr id="13" name="TextovéPole 12"/>
              <p:cNvSpPr txBox="1"/>
              <p:nvPr/>
            </p:nvSpPr>
            <p:spPr>
              <a:xfrm>
                <a:off x="243499" y="564377"/>
                <a:ext cx="704039" cy="13234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b="1" dirty="0" smtClean="0">
                    <a:solidFill>
                      <a:srgbClr val="0070C0"/>
                    </a:solidFill>
                  </a:rPr>
                  <a:t>70</a:t>
                </a:r>
              </a:p>
              <a:p>
                <a:r>
                  <a:rPr lang="cs-CZ" sz="4000" b="1" dirty="0" smtClean="0">
                    <a:solidFill>
                      <a:srgbClr val="0070C0"/>
                    </a:solidFill>
                  </a:rPr>
                  <a:t>18</a:t>
                </a:r>
                <a:endParaRPr lang="cs-CZ" sz="4000" b="1" dirty="0">
                  <a:solidFill>
                    <a:srgbClr val="0070C0"/>
                  </a:solidFill>
                </a:endParaRPr>
              </a:p>
            </p:txBody>
          </p:sp>
          <p:cxnSp>
            <p:nvCxnSpPr>
              <p:cNvPr id="14" name="Přímá spojnice 13"/>
              <p:cNvCxnSpPr/>
              <p:nvPr/>
            </p:nvCxnSpPr>
            <p:spPr>
              <a:xfrm>
                <a:off x="163471" y="1847698"/>
                <a:ext cx="864096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30" name="Přímá spojnice 29"/>
            <p:cNvCxnSpPr/>
            <p:nvPr/>
          </p:nvCxnSpPr>
          <p:spPr>
            <a:xfrm>
              <a:off x="1286801" y="6093296"/>
              <a:ext cx="278458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0" name="Skupina 39"/>
          <p:cNvGrpSpPr/>
          <p:nvPr/>
        </p:nvGrpSpPr>
        <p:grpSpPr>
          <a:xfrm>
            <a:off x="2409085" y="5160859"/>
            <a:ext cx="1062526" cy="1323439"/>
            <a:chOff x="2409085" y="5160859"/>
            <a:chExt cx="1062526" cy="1323439"/>
          </a:xfrm>
        </p:grpSpPr>
        <p:grpSp>
          <p:nvGrpSpPr>
            <p:cNvPr id="15" name="Skupina 14"/>
            <p:cNvGrpSpPr/>
            <p:nvPr/>
          </p:nvGrpSpPr>
          <p:grpSpPr>
            <a:xfrm>
              <a:off x="2607515" y="5160859"/>
              <a:ext cx="864096" cy="1323439"/>
              <a:chOff x="163471" y="564377"/>
              <a:chExt cx="864096" cy="1323439"/>
            </a:xfrm>
          </p:grpSpPr>
          <p:sp>
            <p:nvSpPr>
              <p:cNvPr id="16" name="TextovéPole 15"/>
              <p:cNvSpPr txBox="1"/>
              <p:nvPr/>
            </p:nvSpPr>
            <p:spPr>
              <a:xfrm>
                <a:off x="243499" y="564377"/>
                <a:ext cx="704039" cy="13234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b="1" dirty="0" smtClean="0">
                    <a:solidFill>
                      <a:srgbClr val="0070C0"/>
                    </a:solidFill>
                  </a:rPr>
                  <a:t>87</a:t>
                </a:r>
              </a:p>
              <a:p>
                <a:r>
                  <a:rPr lang="cs-CZ" sz="4000" b="1" dirty="0" smtClean="0">
                    <a:solidFill>
                      <a:srgbClr val="0070C0"/>
                    </a:solidFill>
                  </a:rPr>
                  <a:t>59</a:t>
                </a:r>
              </a:p>
            </p:txBody>
          </p:sp>
          <p:cxnSp>
            <p:nvCxnSpPr>
              <p:cNvPr id="17" name="Přímá spojnice 16"/>
              <p:cNvCxnSpPr/>
              <p:nvPr/>
            </p:nvCxnSpPr>
            <p:spPr>
              <a:xfrm>
                <a:off x="163471" y="1847698"/>
                <a:ext cx="864096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33" name="Přímá spojnice 32"/>
            <p:cNvCxnSpPr/>
            <p:nvPr/>
          </p:nvCxnSpPr>
          <p:spPr>
            <a:xfrm>
              <a:off x="2409085" y="6165304"/>
              <a:ext cx="278458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1" name="Skupina 40"/>
          <p:cNvGrpSpPr/>
          <p:nvPr/>
        </p:nvGrpSpPr>
        <p:grpSpPr>
          <a:xfrm>
            <a:off x="3546839" y="5169939"/>
            <a:ext cx="1003325" cy="1323439"/>
            <a:chOff x="3546839" y="5169939"/>
            <a:chExt cx="1003325" cy="1323439"/>
          </a:xfrm>
        </p:grpSpPr>
        <p:grpSp>
          <p:nvGrpSpPr>
            <p:cNvPr id="18" name="Skupina 17"/>
            <p:cNvGrpSpPr/>
            <p:nvPr/>
          </p:nvGrpSpPr>
          <p:grpSpPr>
            <a:xfrm>
              <a:off x="3686068" y="5169939"/>
              <a:ext cx="864096" cy="1323439"/>
              <a:chOff x="163471" y="564377"/>
              <a:chExt cx="864096" cy="1323439"/>
            </a:xfrm>
          </p:grpSpPr>
          <p:sp>
            <p:nvSpPr>
              <p:cNvPr id="19" name="TextovéPole 18"/>
              <p:cNvSpPr txBox="1"/>
              <p:nvPr/>
            </p:nvSpPr>
            <p:spPr>
              <a:xfrm>
                <a:off x="243499" y="564377"/>
                <a:ext cx="704039" cy="13234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b="1" dirty="0" smtClean="0">
                    <a:solidFill>
                      <a:srgbClr val="0070C0"/>
                    </a:solidFill>
                  </a:rPr>
                  <a:t>91</a:t>
                </a:r>
              </a:p>
              <a:p>
                <a:r>
                  <a:rPr lang="cs-CZ" sz="4000" b="1" dirty="0" smtClean="0">
                    <a:solidFill>
                      <a:srgbClr val="0070C0"/>
                    </a:solidFill>
                  </a:rPr>
                  <a:t>39</a:t>
                </a:r>
                <a:endParaRPr lang="cs-CZ" sz="4000" b="1" dirty="0">
                  <a:solidFill>
                    <a:srgbClr val="0070C0"/>
                  </a:solidFill>
                </a:endParaRPr>
              </a:p>
            </p:txBody>
          </p:sp>
          <p:cxnSp>
            <p:nvCxnSpPr>
              <p:cNvPr id="20" name="Přímá spojnice 19"/>
              <p:cNvCxnSpPr/>
              <p:nvPr/>
            </p:nvCxnSpPr>
            <p:spPr>
              <a:xfrm>
                <a:off x="163471" y="1847698"/>
                <a:ext cx="864096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34" name="Přímá spojnice 33"/>
            <p:cNvCxnSpPr/>
            <p:nvPr/>
          </p:nvCxnSpPr>
          <p:spPr>
            <a:xfrm>
              <a:off x="3546839" y="6165304"/>
              <a:ext cx="278458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2" name="Skupina 41"/>
          <p:cNvGrpSpPr/>
          <p:nvPr/>
        </p:nvGrpSpPr>
        <p:grpSpPr>
          <a:xfrm>
            <a:off x="4699546" y="5130224"/>
            <a:ext cx="1000519" cy="1323439"/>
            <a:chOff x="4699546" y="5130224"/>
            <a:chExt cx="1000519" cy="1323439"/>
          </a:xfrm>
        </p:grpSpPr>
        <p:grpSp>
          <p:nvGrpSpPr>
            <p:cNvPr id="21" name="Skupina 20"/>
            <p:cNvGrpSpPr/>
            <p:nvPr/>
          </p:nvGrpSpPr>
          <p:grpSpPr>
            <a:xfrm>
              <a:off x="4835969" y="5130224"/>
              <a:ext cx="864096" cy="1323439"/>
              <a:chOff x="163471" y="564377"/>
              <a:chExt cx="864096" cy="1323439"/>
            </a:xfrm>
          </p:grpSpPr>
          <p:sp>
            <p:nvSpPr>
              <p:cNvPr id="22" name="TextovéPole 21"/>
              <p:cNvSpPr txBox="1"/>
              <p:nvPr/>
            </p:nvSpPr>
            <p:spPr>
              <a:xfrm>
                <a:off x="243499" y="564377"/>
                <a:ext cx="704039" cy="13234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b="1" dirty="0" smtClean="0">
                    <a:solidFill>
                      <a:srgbClr val="0070C0"/>
                    </a:solidFill>
                  </a:rPr>
                  <a:t>42</a:t>
                </a:r>
              </a:p>
              <a:p>
                <a:r>
                  <a:rPr lang="cs-CZ" sz="4000" b="1" dirty="0" smtClean="0">
                    <a:solidFill>
                      <a:srgbClr val="0070C0"/>
                    </a:solidFill>
                  </a:rPr>
                  <a:t>37</a:t>
                </a:r>
                <a:endParaRPr lang="cs-CZ" sz="4000" b="1" dirty="0">
                  <a:solidFill>
                    <a:srgbClr val="0070C0"/>
                  </a:solidFill>
                </a:endParaRPr>
              </a:p>
            </p:txBody>
          </p:sp>
          <p:cxnSp>
            <p:nvCxnSpPr>
              <p:cNvPr id="23" name="Přímá spojnice 22"/>
              <p:cNvCxnSpPr/>
              <p:nvPr/>
            </p:nvCxnSpPr>
            <p:spPr>
              <a:xfrm>
                <a:off x="163471" y="1847698"/>
                <a:ext cx="864096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35" name="Přímá spojnice 34"/>
            <p:cNvCxnSpPr/>
            <p:nvPr/>
          </p:nvCxnSpPr>
          <p:spPr>
            <a:xfrm>
              <a:off x="4699546" y="6103401"/>
              <a:ext cx="278458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3" name="Skupina 42"/>
          <p:cNvGrpSpPr/>
          <p:nvPr/>
        </p:nvGrpSpPr>
        <p:grpSpPr>
          <a:xfrm>
            <a:off x="5894641" y="5106223"/>
            <a:ext cx="1003325" cy="1323439"/>
            <a:chOff x="5894641" y="5106223"/>
            <a:chExt cx="1003325" cy="1323439"/>
          </a:xfrm>
        </p:grpSpPr>
        <p:grpSp>
          <p:nvGrpSpPr>
            <p:cNvPr id="24" name="Skupina 23"/>
            <p:cNvGrpSpPr/>
            <p:nvPr/>
          </p:nvGrpSpPr>
          <p:grpSpPr>
            <a:xfrm>
              <a:off x="6033870" y="5106223"/>
              <a:ext cx="864096" cy="1323439"/>
              <a:chOff x="163471" y="564377"/>
              <a:chExt cx="864096" cy="1323439"/>
            </a:xfrm>
          </p:grpSpPr>
          <p:sp>
            <p:nvSpPr>
              <p:cNvPr id="25" name="TextovéPole 24"/>
              <p:cNvSpPr txBox="1"/>
              <p:nvPr/>
            </p:nvSpPr>
            <p:spPr>
              <a:xfrm>
                <a:off x="243499" y="564377"/>
                <a:ext cx="704039" cy="13234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b="1" dirty="0" smtClean="0">
                    <a:solidFill>
                      <a:srgbClr val="0070C0"/>
                    </a:solidFill>
                  </a:rPr>
                  <a:t>65</a:t>
                </a:r>
              </a:p>
              <a:p>
                <a:r>
                  <a:rPr lang="cs-CZ" sz="4000" b="1" dirty="0" smtClean="0">
                    <a:solidFill>
                      <a:srgbClr val="0070C0"/>
                    </a:solidFill>
                  </a:rPr>
                  <a:t>28</a:t>
                </a:r>
                <a:endParaRPr lang="cs-CZ" sz="4000" b="1" dirty="0">
                  <a:solidFill>
                    <a:srgbClr val="0070C0"/>
                  </a:solidFill>
                </a:endParaRPr>
              </a:p>
            </p:txBody>
          </p:sp>
          <p:cxnSp>
            <p:nvCxnSpPr>
              <p:cNvPr id="26" name="Přímá spojnice 25"/>
              <p:cNvCxnSpPr/>
              <p:nvPr/>
            </p:nvCxnSpPr>
            <p:spPr>
              <a:xfrm>
                <a:off x="163471" y="1847698"/>
                <a:ext cx="864096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36" name="Přímá spojnice 35"/>
            <p:cNvCxnSpPr/>
            <p:nvPr/>
          </p:nvCxnSpPr>
          <p:spPr>
            <a:xfrm>
              <a:off x="5894641" y="6103401"/>
              <a:ext cx="278458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4" name="Skupina 43"/>
          <p:cNvGrpSpPr/>
          <p:nvPr/>
        </p:nvGrpSpPr>
        <p:grpSpPr>
          <a:xfrm>
            <a:off x="7016366" y="5088971"/>
            <a:ext cx="1062526" cy="1323439"/>
            <a:chOff x="6965857" y="5084600"/>
            <a:chExt cx="1062526" cy="1323439"/>
          </a:xfrm>
        </p:grpSpPr>
        <p:grpSp>
          <p:nvGrpSpPr>
            <p:cNvPr id="6" name="Skupina 5"/>
            <p:cNvGrpSpPr/>
            <p:nvPr/>
          </p:nvGrpSpPr>
          <p:grpSpPr>
            <a:xfrm>
              <a:off x="7164287" y="5084600"/>
              <a:ext cx="864096" cy="1323439"/>
              <a:chOff x="163471" y="564377"/>
              <a:chExt cx="864096" cy="1323439"/>
            </a:xfrm>
          </p:grpSpPr>
          <p:sp>
            <p:nvSpPr>
              <p:cNvPr id="7" name="TextovéPole 6"/>
              <p:cNvSpPr txBox="1"/>
              <p:nvPr/>
            </p:nvSpPr>
            <p:spPr>
              <a:xfrm>
                <a:off x="243499" y="564377"/>
                <a:ext cx="704039" cy="13234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b="1" dirty="0" smtClean="0">
                    <a:solidFill>
                      <a:srgbClr val="0070C0"/>
                    </a:solidFill>
                  </a:rPr>
                  <a:t>94</a:t>
                </a:r>
              </a:p>
              <a:p>
                <a:r>
                  <a:rPr lang="cs-CZ" sz="4000" b="1" dirty="0" smtClean="0">
                    <a:solidFill>
                      <a:srgbClr val="0070C0"/>
                    </a:solidFill>
                  </a:rPr>
                  <a:t>37</a:t>
                </a:r>
                <a:endParaRPr lang="cs-CZ" sz="4000" b="1" dirty="0">
                  <a:solidFill>
                    <a:srgbClr val="0070C0"/>
                  </a:solidFill>
                </a:endParaRPr>
              </a:p>
            </p:txBody>
          </p:sp>
          <p:cxnSp>
            <p:nvCxnSpPr>
              <p:cNvPr id="8" name="Přímá spojnice 7"/>
              <p:cNvCxnSpPr/>
              <p:nvPr/>
            </p:nvCxnSpPr>
            <p:spPr>
              <a:xfrm>
                <a:off x="163471" y="1847698"/>
                <a:ext cx="864096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37" name="Přímá spojnice 36"/>
            <p:cNvCxnSpPr/>
            <p:nvPr/>
          </p:nvCxnSpPr>
          <p:spPr>
            <a:xfrm>
              <a:off x="6965857" y="6093296"/>
              <a:ext cx="278458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5" name="Skupina 44"/>
          <p:cNvGrpSpPr/>
          <p:nvPr/>
        </p:nvGrpSpPr>
        <p:grpSpPr>
          <a:xfrm>
            <a:off x="8103216" y="5049988"/>
            <a:ext cx="1003325" cy="1938992"/>
            <a:chOff x="8103216" y="5049988"/>
            <a:chExt cx="1003325" cy="1938992"/>
          </a:xfrm>
        </p:grpSpPr>
        <p:grpSp>
          <p:nvGrpSpPr>
            <p:cNvPr id="27" name="Skupina 26"/>
            <p:cNvGrpSpPr/>
            <p:nvPr/>
          </p:nvGrpSpPr>
          <p:grpSpPr>
            <a:xfrm>
              <a:off x="8242445" y="5049988"/>
              <a:ext cx="864096" cy="1938992"/>
              <a:chOff x="163471" y="564377"/>
              <a:chExt cx="864096" cy="1938992"/>
            </a:xfrm>
          </p:grpSpPr>
          <p:sp>
            <p:nvSpPr>
              <p:cNvPr id="28" name="TextovéPole 27"/>
              <p:cNvSpPr txBox="1"/>
              <p:nvPr/>
            </p:nvSpPr>
            <p:spPr>
              <a:xfrm>
                <a:off x="243499" y="564377"/>
                <a:ext cx="704039" cy="19389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b="1" dirty="0" smtClean="0">
                    <a:solidFill>
                      <a:srgbClr val="0070C0"/>
                    </a:solidFill>
                  </a:rPr>
                  <a:t>90</a:t>
                </a:r>
              </a:p>
              <a:p>
                <a:r>
                  <a:rPr lang="cs-CZ" sz="4000" b="1" dirty="0" smtClean="0">
                    <a:solidFill>
                      <a:srgbClr val="0070C0"/>
                    </a:solidFill>
                  </a:rPr>
                  <a:t>38</a:t>
                </a:r>
              </a:p>
              <a:p>
                <a:endParaRPr lang="cs-CZ" sz="4000" b="1" dirty="0" smtClean="0">
                  <a:solidFill>
                    <a:srgbClr val="0070C0"/>
                  </a:solidFill>
                </a:endParaRPr>
              </a:p>
            </p:txBody>
          </p:sp>
          <p:cxnSp>
            <p:nvCxnSpPr>
              <p:cNvPr id="29" name="Přímá spojnice 28"/>
              <p:cNvCxnSpPr/>
              <p:nvPr/>
            </p:nvCxnSpPr>
            <p:spPr>
              <a:xfrm>
                <a:off x="163471" y="1847698"/>
                <a:ext cx="864096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38" name="Přímá spojnice 37"/>
            <p:cNvCxnSpPr/>
            <p:nvPr/>
          </p:nvCxnSpPr>
          <p:spPr>
            <a:xfrm>
              <a:off x="8103216" y="6093296"/>
              <a:ext cx="278458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07611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6.08374E-7 L 0.11024 -0.356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03" y="-178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9 0.04858 L 0.12796 -0.5389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3" y="-293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45269E-6 L 0.02587 -0.3499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85" y="-175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4.62642E-8 L -0.27569 -0.4302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85" y="-215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67548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Spoj příklady se stejným výsledkem. Pracuj ve dvou sloupcích.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6629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rgbClr val="92D05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Skupina 31"/>
          <p:cNvGrpSpPr/>
          <p:nvPr/>
        </p:nvGrpSpPr>
        <p:grpSpPr>
          <a:xfrm>
            <a:off x="4872579" y="337095"/>
            <a:ext cx="864096" cy="1330753"/>
            <a:chOff x="1897832" y="557063"/>
            <a:chExt cx="864096" cy="1330753"/>
          </a:xfrm>
        </p:grpSpPr>
        <p:sp>
          <p:nvSpPr>
            <p:cNvPr id="33" name="TextovéPole 32"/>
            <p:cNvSpPr txBox="1"/>
            <p:nvPr/>
          </p:nvSpPr>
          <p:spPr>
            <a:xfrm>
              <a:off x="1977861" y="557063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92D050"/>
                  </a:solidFill>
                </a:rPr>
                <a:t>72</a:t>
              </a:r>
            </a:p>
            <a:p>
              <a:r>
                <a:rPr lang="cs-CZ" sz="4000" b="1" dirty="0" smtClean="0">
                  <a:solidFill>
                    <a:srgbClr val="92D050"/>
                  </a:solidFill>
                </a:rPr>
                <a:t>25</a:t>
              </a:r>
            </a:p>
          </p:txBody>
        </p:sp>
        <p:cxnSp>
          <p:nvCxnSpPr>
            <p:cNvPr id="34" name="Přímá spojnice 33"/>
            <p:cNvCxnSpPr/>
            <p:nvPr/>
          </p:nvCxnSpPr>
          <p:spPr>
            <a:xfrm>
              <a:off x="1897832" y="1887816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45" name="Přímá spojnice 44"/>
          <p:cNvCxnSpPr/>
          <p:nvPr/>
        </p:nvCxnSpPr>
        <p:spPr>
          <a:xfrm>
            <a:off x="4427984" y="0"/>
            <a:ext cx="72008" cy="685800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grpSp>
        <p:nvGrpSpPr>
          <p:cNvPr id="4" name="Skupina 3"/>
          <p:cNvGrpSpPr/>
          <p:nvPr/>
        </p:nvGrpSpPr>
        <p:grpSpPr>
          <a:xfrm>
            <a:off x="35932" y="332656"/>
            <a:ext cx="1093684" cy="1330753"/>
            <a:chOff x="35932" y="332656"/>
            <a:chExt cx="1093684" cy="1330753"/>
          </a:xfrm>
        </p:grpSpPr>
        <p:grpSp>
          <p:nvGrpSpPr>
            <p:cNvPr id="38" name="Skupina 37"/>
            <p:cNvGrpSpPr/>
            <p:nvPr/>
          </p:nvGrpSpPr>
          <p:grpSpPr>
            <a:xfrm>
              <a:off x="265520" y="332656"/>
              <a:ext cx="864096" cy="1330753"/>
              <a:chOff x="1897832" y="557063"/>
              <a:chExt cx="864096" cy="1330753"/>
            </a:xfrm>
          </p:grpSpPr>
          <p:sp>
            <p:nvSpPr>
              <p:cNvPr id="39" name="TextovéPole 38"/>
              <p:cNvSpPr txBox="1"/>
              <p:nvPr/>
            </p:nvSpPr>
            <p:spPr>
              <a:xfrm>
                <a:off x="1977861" y="557063"/>
                <a:ext cx="704039" cy="13234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b="1" dirty="0" smtClean="0">
                    <a:solidFill>
                      <a:srgbClr val="FF33CC"/>
                    </a:solidFill>
                  </a:rPr>
                  <a:t>81</a:t>
                </a:r>
              </a:p>
              <a:p>
                <a:r>
                  <a:rPr lang="cs-CZ" sz="4000" b="1" dirty="0" smtClean="0">
                    <a:solidFill>
                      <a:srgbClr val="FF33CC"/>
                    </a:solidFill>
                  </a:rPr>
                  <a:t>43</a:t>
                </a:r>
              </a:p>
            </p:txBody>
          </p:sp>
          <p:cxnSp>
            <p:nvCxnSpPr>
              <p:cNvPr id="40" name="Přímá spojnice 39"/>
              <p:cNvCxnSpPr/>
              <p:nvPr/>
            </p:nvCxnSpPr>
            <p:spPr>
              <a:xfrm>
                <a:off x="1897832" y="1887816"/>
                <a:ext cx="864096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3" name="Přímá spojnice 2"/>
            <p:cNvCxnSpPr/>
            <p:nvPr/>
          </p:nvCxnSpPr>
          <p:spPr>
            <a:xfrm>
              <a:off x="35932" y="1268760"/>
              <a:ext cx="36004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1" name="Skupina 10"/>
          <p:cNvGrpSpPr/>
          <p:nvPr/>
        </p:nvGrpSpPr>
        <p:grpSpPr>
          <a:xfrm>
            <a:off x="1969545" y="324031"/>
            <a:ext cx="1144107" cy="1330753"/>
            <a:chOff x="1969545" y="324031"/>
            <a:chExt cx="1144107" cy="1330753"/>
          </a:xfrm>
        </p:grpSpPr>
        <p:grpSp>
          <p:nvGrpSpPr>
            <p:cNvPr id="35" name="Skupina 34"/>
            <p:cNvGrpSpPr/>
            <p:nvPr/>
          </p:nvGrpSpPr>
          <p:grpSpPr>
            <a:xfrm>
              <a:off x="2249556" y="324031"/>
              <a:ext cx="864096" cy="1330753"/>
              <a:chOff x="1897832" y="557063"/>
              <a:chExt cx="864096" cy="1330753"/>
            </a:xfrm>
          </p:grpSpPr>
          <p:sp>
            <p:nvSpPr>
              <p:cNvPr id="36" name="TextovéPole 35"/>
              <p:cNvSpPr txBox="1"/>
              <p:nvPr/>
            </p:nvSpPr>
            <p:spPr>
              <a:xfrm>
                <a:off x="1977861" y="557063"/>
                <a:ext cx="704039" cy="13234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b="1" dirty="0" smtClean="0">
                    <a:solidFill>
                      <a:srgbClr val="00B0F0"/>
                    </a:solidFill>
                  </a:rPr>
                  <a:t>74</a:t>
                </a:r>
              </a:p>
              <a:p>
                <a:r>
                  <a:rPr lang="cs-CZ" sz="4000" b="1" dirty="0" smtClean="0">
                    <a:solidFill>
                      <a:srgbClr val="00B0F0"/>
                    </a:solidFill>
                  </a:rPr>
                  <a:t>56</a:t>
                </a:r>
              </a:p>
            </p:txBody>
          </p:sp>
          <p:cxnSp>
            <p:nvCxnSpPr>
              <p:cNvPr id="37" name="Přímá spojnice 36"/>
              <p:cNvCxnSpPr/>
              <p:nvPr/>
            </p:nvCxnSpPr>
            <p:spPr>
              <a:xfrm>
                <a:off x="1897832" y="1887816"/>
                <a:ext cx="864096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44" name="Přímá spojnice 43"/>
            <p:cNvCxnSpPr/>
            <p:nvPr/>
          </p:nvCxnSpPr>
          <p:spPr>
            <a:xfrm>
              <a:off x="1969545" y="1268760"/>
              <a:ext cx="36004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Skupina 12"/>
          <p:cNvGrpSpPr/>
          <p:nvPr/>
        </p:nvGrpSpPr>
        <p:grpSpPr>
          <a:xfrm>
            <a:off x="72297" y="2473746"/>
            <a:ext cx="1107742" cy="1330753"/>
            <a:chOff x="72297" y="2473746"/>
            <a:chExt cx="1107742" cy="1330753"/>
          </a:xfrm>
        </p:grpSpPr>
        <p:grpSp>
          <p:nvGrpSpPr>
            <p:cNvPr id="41" name="Skupina 40"/>
            <p:cNvGrpSpPr/>
            <p:nvPr/>
          </p:nvGrpSpPr>
          <p:grpSpPr>
            <a:xfrm>
              <a:off x="315943" y="2473746"/>
              <a:ext cx="864096" cy="1330753"/>
              <a:chOff x="1897832" y="557063"/>
              <a:chExt cx="864096" cy="1330753"/>
            </a:xfrm>
          </p:grpSpPr>
          <p:sp>
            <p:nvSpPr>
              <p:cNvPr id="42" name="TextovéPole 41"/>
              <p:cNvSpPr txBox="1"/>
              <p:nvPr/>
            </p:nvSpPr>
            <p:spPr>
              <a:xfrm>
                <a:off x="1977861" y="557063"/>
                <a:ext cx="704039" cy="13234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b="1" dirty="0" smtClean="0">
                    <a:solidFill>
                      <a:srgbClr val="FF6600"/>
                    </a:solidFill>
                  </a:rPr>
                  <a:t>96</a:t>
                </a:r>
              </a:p>
              <a:p>
                <a:r>
                  <a:rPr lang="cs-CZ" sz="4000" b="1" dirty="0" smtClean="0">
                    <a:solidFill>
                      <a:srgbClr val="FF6600"/>
                    </a:solidFill>
                  </a:rPr>
                  <a:t>38</a:t>
                </a:r>
              </a:p>
            </p:txBody>
          </p:sp>
          <p:cxnSp>
            <p:nvCxnSpPr>
              <p:cNvPr id="43" name="Přímá spojnice 42"/>
              <p:cNvCxnSpPr/>
              <p:nvPr/>
            </p:nvCxnSpPr>
            <p:spPr>
              <a:xfrm>
                <a:off x="1897832" y="1887816"/>
                <a:ext cx="864096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46" name="Přímá spojnice 45"/>
            <p:cNvCxnSpPr/>
            <p:nvPr/>
          </p:nvCxnSpPr>
          <p:spPr>
            <a:xfrm>
              <a:off x="72297" y="3441079"/>
              <a:ext cx="36004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7" name="Skupina 56"/>
          <p:cNvGrpSpPr/>
          <p:nvPr/>
        </p:nvGrpSpPr>
        <p:grpSpPr>
          <a:xfrm>
            <a:off x="2051712" y="2541113"/>
            <a:ext cx="1113356" cy="1330753"/>
            <a:chOff x="2051712" y="2541113"/>
            <a:chExt cx="1113356" cy="1330753"/>
          </a:xfrm>
        </p:grpSpPr>
        <p:grpSp>
          <p:nvGrpSpPr>
            <p:cNvPr id="20" name="Skupina 19"/>
            <p:cNvGrpSpPr/>
            <p:nvPr/>
          </p:nvGrpSpPr>
          <p:grpSpPr>
            <a:xfrm>
              <a:off x="2300972" y="2541113"/>
              <a:ext cx="864096" cy="1330753"/>
              <a:chOff x="1897832" y="557063"/>
              <a:chExt cx="864096" cy="1330753"/>
            </a:xfrm>
          </p:grpSpPr>
          <p:sp>
            <p:nvSpPr>
              <p:cNvPr id="21" name="TextovéPole 20"/>
              <p:cNvSpPr txBox="1"/>
              <p:nvPr/>
            </p:nvSpPr>
            <p:spPr>
              <a:xfrm>
                <a:off x="1977861" y="557063"/>
                <a:ext cx="704039" cy="13234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b="1" dirty="0" smtClean="0">
                    <a:solidFill>
                      <a:srgbClr val="FF33CC"/>
                    </a:solidFill>
                  </a:rPr>
                  <a:t>92</a:t>
                </a:r>
              </a:p>
              <a:p>
                <a:r>
                  <a:rPr lang="cs-CZ" sz="4000" b="1" dirty="0" smtClean="0">
                    <a:solidFill>
                      <a:srgbClr val="FF33CC"/>
                    </a:solidFill>
                  </a:rPr>
                  <a:t>54</a:t>
                </a:r>
              </a:p>
            </p:txBody>
          </p:sp>
          <p:cxnSp>
            <p:nvCxnSpPr>
              <p:cNvPr id="22" name="Přímá spojnice 21"/>
              <p:cNvCxnSpPr/>
              <p:nvPr/>
            </p:nvCxnSpPr>
            <p:spPr>
              <a:xfrm>
                <a:off x="1897832" y="1887816"/>
                <a:ext cx="864096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47" name="Přímá spojnice 46"/>
            <p:cNvCxnSpPr/>
            <p:nvPr/>
          </p:nvCxnSpPr>
          <p:spPr>
            <a:xfrm>
              <a:off x="2051712" y="3472393"/>
              <a:ext cx="36004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8" name="Skupina 57"/>
          <p:cNvGrpSpPr/>
          <p:nvPr/>
        </p:nvGrpSpPr>
        <p:grpSpPr>
          <a:xfrm>
            <a:off x="-19685" y="5021577"/>
            <a:ext cx="1069273" cy="1330753"/>
            <a:chOff x="-19685" y="5021577"/>
            <a:chExt cx="1069273" cy="1330753"/>
          </a:xfrm>
        </p:grpSpPr>
        <p:grpSp>
          <p:nvGrpSpPr>
            <p:cNvPr id="5" name="Skupina 4"/>
            <p:cNvGrpSpPr/>
            <p:nvPr/>
          </p:nvGrpSpPr>
          <p:grpSpPr>
            <a:xfrm>
              <a:off x="185492" y="5021577"/>
              <a:ext cx="864096" cy="1330753"/>
              <a:chOff x="1897832" y="557063"/>
              <a:chExt cx="864096" cy="1330753"/>
            </a:xfrm>
          </p:grpSpPr>
          <p:sp>
            <p:nvSpPr>
              <p:cNvPr id="6" name="TextovéPole 5"/>
              <p:cNvSpPr txBox="1"/>
              <p:nvPr/>
            </p:nvSpPr>
            <p:spPr>
              <a:xfrm>
                <a:off x="1977861" y="557063"/>
                <a:ext cx="704039" cy="13234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b="1" dirty="0" smtClean="0">
                    <a:solidFill>
                      <a:srgbClr val="00B0F0"/>
                    </a:solidFill>
                  </a:rPr>
                  <a:t>45</a:t>
                </a:r>
              </a:p>
              <a:p>
                <a:r>
                  <a:rPr lang="cs-CZ" sz="4000" b="1" dirty="0" smtClean="0">
                    <a:solidFill>
                      <a:srgbClr val="00B0F0"/>
                    </a:solidFill>
                  </a:rPr>
                  <a:t>27</a:t>
                </a:r>
              </a:p>
            </p:txBody>
          </p:sp>
          <p:cxnSp>
            <p:nvCxnSpPr>
              <p:cNvPr id="7" name="Přímá spojnice 6"/>
              <p:cNvCxnSpPr/>
              <p:nvPr/>
            </p:nvCxnSpPr>
            <p:spPr>
              <a:xfrm>
                <a:off x="1897832" y="1887816"/>
                <a:ext cx="864096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48" name="Přímá spojnice 47"/>
            <p:cNvCxnSpPr/>
            <p:nvPr/>
          </p:nvCxnSpPr>
          <p:spPr>
            <a:xfrm>
              <a:off x="-19685" y="6021288"/>
              <a:ext cx="36004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9" name="Skupina 58"/>
          <p:cNvGrpSpPr/>
          <p:nvPr/>
        </p:nvGrpSpPr>
        <p:grpSpPr>
          <a:xfrm>
            <a:off x="2131741" y="5038600"/>
            <a:ext cx="1144107" cy="1330753"/>
            <a:chOff x="2131741" y="5038600"/>
            <a:chExt cx="1144107" cy="1330753"/>
          </a:xfrm>
        </p:grpSpPr>
        <p:grpSp>
          <p:nvGrpSpPr>
            <p:cNvPr id="8" name="Skupina 7"/>
            <p:cNvGrpSpPr/>
            <p:nvPr/>
          </p:nvGrpSpPr>
          <p:grpSpPr>
            <a:xfrm>
              <a:off x="2411752" y="5038600"/>
              <a:ext cx="864096" cy="1330753"/>
              <a:chOff x="1897832" y="557063"/>
              <a:chExt cx="864096" cy="1330753"/>
            </a:xfrm>
          </p:grpSpPr>
          <p:sp>
            <p:nvSpPr>
              <p:cNvPr id="9" name="TextovéPole 8"/>
              <p:cNvSpPr txBox="1"/>
              <p:nvPr/>
            </p:nvSpPr>
            <p:spPr>
              <a:xfrm>
                <a:off x="1977861" y="557063"/>
                <a:ext cx="704039" cy="13234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b="1" dirty="0" smtClean="0">
                    <a:solidFill>
                      <a:srgbClr val="FF6600"/>
                    </a:solidFill>
                  </a:rPr>
                  <a:t>71</a:t>
                </a:r>
              </a:p>
              <a:p>
                <a:r>
                  <a:rPr lang="cs-CZ" sz="4000" b="1" dirty="0" smtClean="0">
                    <a:solidFill>
                      <a:srgbClr val="FF6600"/>
                    </a:solidFill>
                  </a:rPr>
                  <a:t>13</a:t>
                </a:r>
              </a:p>
            </p:txBody>
          </p:sp>
          <p:cxnSp>
            <p:nvCxnSpPr>
              <p:cNvPr id="10" name="Přímá spojnice 9"/>
              <p:cNvCxnSpPr/>
              <p:nvPr/>
            </p:nvCxnSpPr>
            <p:spPr>
              <a:xfrm>
                <a:off x="1897832" y="1887816"/>
                <a:ext cx="864096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49" name="Přímá spojnice 48"/>
            <p:cNvCxnSpPr/>
            <p:nvPr/>
          </p:nvCxnSpPr>
          <p:spPr>
            <a:xfrm>
              <a:off x="2131741" y="6037806"/>
              <a:ext cx="36004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50" name="Přímá spojnice 49"/>
          <p:cNvCxnSpPr/>
          <p:nvPr/>
        </p:nvCxnSpPr>
        <p:spPr>
          <a:xfrm>
            <a:off x="4612530" y="1340768"/>
            <a:ext cx="36004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63" name="Skupina 62"/>
          <p:cNvGrpSpPr/>
          <p:nvPr/>
        </p:nvGrpSpPr>
        <p:grpSpPr>
          <a:xfrm>
            <a:off x="4618575" y="5005665"/>
            <a:ext cx="1149943" cy="1330753"/>
            <a:chOff x="4618575" y="5005665"/>
            <a:chExt cx="1149943" cy="1330753"/>
          </a:xfrm>
        </p:grpSpPr>
        <p:grpSp>
          <p:nvGrpSpPr>
            <p:cNvPr id="23" name="Skupina 22"/>
            <p:cNvGrpSpPr/>
            <p:nvPr/>
          </p:nvGrpSpPr>
          <p:grpSpPr>
            <a:xfrm>
              <a:off x="4904422" y="5005665"/>
              <a:ext cx="864096" cy="1330753"/>
              <a:chOff x="1897832" y="557063"/>
              <a:chExt cx="864096" cy="1330753"/>
            </a:xfrm>
          </p:grpSpPr>
          <p:sp>
            <p:nvSpPr>
              <p:cNvPr id="24" name="TextovéPole 23"/>
              <p:cNvSpPr txBox="1"/>
              <p:nvPr/>
            </p:nvSpPr>
            <p:spPr>
              <a:xfrm>
                <a:off x="1977861" y="557063"/>
                <a:ext cx="704039" cy="13234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b="1" dirty="0" smtClean="0">
                    <a:solidFill>
                      <a:srgbClr val="FFC000"/>
                    </a:solidFill>
                  </a:rPr>
                  <a:t>51</a:t>
                </a:r>
              </a:p>
              <a:p>
                <a:r>
                  <a:rPr lang="cs-CZ" sz="4000" b="1" dirty="0" smtClean="0">
                    <a:solidFill>
                      <a:srgbClr val="FFC000"/>
                    </a:solidFill>
                  </a:rPr>
                  <a:t>24</a:t>
                </a:r>
              </a:p>
            </p:txBody>
          </p:sp>
          <p:cxnSp>
            <p:nvCxnSpPr>
              <p:cNvPr id="25" name="Přímá spojnice 24"/>
              <p:cNvCxnSpPr/>
              <p:nvPr/>
            </p:nvCxnSpPr>
            <p:spPr>
              <a:xfrm>
                <a:off x="1897832" y="1887816"/>
                <a:ext cx="864096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52" name="Přímá spojnice 51"/>
            <p:cNvCxnSpPr/>
            <p:nvPr/>
          </p:nvCxnSpPr>
          <p:spPr>
            <a:xfrm>
              <a:off x="4618575" y="6021288"/>
              <a:ext cx="36004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4" name="Skupina 63"/>
          <p:cNvGrpSpPr/>
          <p:nvPr/>
        </p:nvGrpSpPr>
        <p:grpSpPr>
          <a:xfrm>
            <a:off x="6791670" y="5021577"/>
            <a:ext cx="1224136" cy="1330753"/>
            <a:chOff x="6791670" y="5021577"/>
            <a:chExt cx="1224136" cy="1330753"/>
          </a:xfrm>
        </p:grpSpPr>
        <p:sp>
          <p:nvSpPr>
            <p:cNvPr id="12" name="TextovéPole 11"/>
            <p:cNvSpPr txBox="1"/>
            <p:nvPr/>
          </p:nvSpPr>
          <p:spPr>
            <a:xfrm>
              <a:off x="7399027" y="5157192"/>
              <a:ext cx="18473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cs-CZ" sz="4000" b="1" dirty="0" smtClean="0">
                <a:solidFill>
                  <a:srgbClr val="990099"/>
                </a:solidFill>
              </a:endParaRPr>
            </a:p>
          </p:txBody>
        </p:sp>
        <p:grpSp>
          <p:nvGrpSpPr>
            <p:cNvPr id="14" name="Skupina 13"/>
            <p:cNvGrpSpPr/>
            <p:nvPr/>
          </p:nvGrpSpPr>
          <p:grpSpPr>
            <a:xfrm>
              <a:off x="7151710" y="5021577"/>
              <a:ext cx="864096" cy="1330753"/>
              <a:chOff x="1897832" y="557063"/>
              <a:chExt cx="864096" cy="1330753"/>
            </a:xfrm>
          </p:grpSpPr>
          <p:sp>
            <p:nvSpPr>
              <p:cNvPr id="15" name="TextovéPole 14"/>
              <p:cNvSpPr txBox="1"/>
              <p:nvPr/>
            </p:nvSpPr>
            <p:spPr>
              <a:xfrm>
                <a:off x="1977861" y="557063"/>
                <a:ext cx="704039" cy="13234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b="1" dirty="0" smtClean="0">
                    <a:solidFill>
                      <a:srgbClr val="990099"/>
                    </a:solidFill>
                  </a:rPr>
                  <a:t>72</a:t>
                </a:r>
              </a:p>
              <a:p>
                <a:r>
                  <a:rPr lang="cs-CZ" sz="4000" b="1" dirty="0" smtClean="0">
                    <a:solidFill>
                      <a:srgbClr val="990099"/>
                    </a:solidFill>
                  </a:rPr>
                  <a:t>33</a:t>
                </a:r>
              </a:p>
            </p:txBody>
          </p:sp>
          <p:cxnSp>
            <p:nvCxnSpPr>
              <p:cNvPr id="16" name="Přímá spojnice 15"/>
              <p:cNvCxnSpPr/>
              <p:nvPr/>
            </p:nvCxnSpPr>
            <p:spPr>
              <a:xfrm>
                <a:off x="1897832" y="1887816"/>
                <a:ext cx="864096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53" name="Přímá spojnice 52"/>
            <p:cNvCxnSpPr/>
            <p:nvPr/>
          </p:nvCxnSpPr>
          <p:spPr>
            <a:xfrm>
              <a:off x="6791670" y="6021288"/>
              <a:ext cx="36004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1" name="Skupina 60"/>
          <p:cNvGrpSpPr/>
          <p:nvPr/>
        </p:nvGrpSpPr>
        <p:grpSpPr>
          <a:xfrm>
            <a:off x="4499992" y="2478107"/>
            <a:ext cx="1156654" cy="1330753"/>
            <a:chOff x="4499992" y="2478107"/>
            <a:chExt cx="1156654" cy="1330753"/>
          </a:xfrm>
        </p:grpSpPr>
        <p:grpSp>
          <p:nvGrpSpPr>
            <p:cNvPr id="26" name="Skupina 25"/>
            <p:cNvGrpSpPr/>
            <p:nvPr/>
          </p:nvGrpSpPr>
          <p:grpSpPr>
            <a:xfrm>
              <a:off x="4792550" y="2478107"/>
              <a:ext cx="864096" cy="1330753"/>
              <a:chOff x="1897832" y="557063"/>
              <a:chExt cx="864096" cy="1330753"/>
            </a:xfrm>
          </p:grpSpPr>
          <p:sp>
            <p:nvSpPr>
              <p:cNvPr id="27" name="TextovéPole 26"/>
              <p:cNvSpPr txBox="1"/>
              <p:nvPr/>
            </p:nvSpPr>
            <p:spPr>
              <a:xfrm>
                <a:off x="1977861" y="557063"/>
                <a:ext cx="704039" cy="13234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b="1" dirty="0" smtClean="0">
                    <a:solidFill>
                      <a:srgbClr val="990099"/>
                    </a:solidFill>
                  </a:rPr>
                  <a:t>81</a:t>
                </a:r>
              </a:p>
              <a:p>
                <a:r>
                  <a:rPr lang="cs-CZ" sz="4000" b="1" dirty="0" smtClean="0">
                    <a:solidFill>
                      <a:srgbClr val="990099"/>
                    </a:solidFill>
                  </a:rPr>
                  <a:t>42</a:t>
                </a:r>
              </a:p>
            </p:txBody>
          </p:sp>
          <p:cxnSp>
            <p:nvCxnSpPr>
              <p:cNvPr id="28" name="Přímá spojnice 27"/>
              <p:cNvCxnSpPr/>
              <p:nvPr/>
            </p:nvCxnSpPr>
            <p:spPr>
              <a:xfrm>
                <a:off x="1897832" y="1887816"/>
                <a:ext cx="864096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54" name="Přímá spojnice 53"/>
            <p:cNvCxnSpPr/>
            <p:nvPr/>
          </p:nvCxnSpPr>
          <p:spPr>
            <a:xfrm>
              <a:off x="4499992" y="3477074"/>
              <a:ext cx="36004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2" name="Skupina 61"/>
          <p:cNvGrpSpPr/>
          <p:nvPr/>
        </p:nvGrpSpPr>
        <p:grpSpPr>
          <a:xfrm>
            <a:off x="6971690" y="2548427"/>
            <a:ext cx="1198747" cy="1330753"/>
            <a:chOff x="6971690" y="2548427"/>
            <a:chExt cx="1198747" cy="1330753"/>
          </a:xfrm>
        </p:grpSpPr>
        <p:grpSp>
          <p:nvGrpSpPr>
            <p:cNvPr id="17" name="Skupina 16"/>
            <p:cNvGrpSpPr/>
            <p:nvPr/>
          </p:nvGrpSpPr>
          <p:grpSpPr>
            <a:xfrm>
              <a:off x="7306341" y="2548427"/>
              <a:ext cx="864096" cy="1330753"/>
              <a:chOff x="1897832" y="557063"/>
              <a:chExt cx="864096" cy="1330753"/>
            </a:xfrm>
          </p:grpSpPr>
          <p:sp>
            <p:nvSpPr>
              <p:cNvPr id="18" name="TextovéPole 17"/>
              <p:cNvSpPr txBox="1"/>
              <p:nvPr/>
            </p:nvSpPr>
            <p:spPr>
              <a:xfrm>
                <a:off x="1977861" y="557063"/>
                <a:ext cx="704039" cy="13234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b="1" dirty="0" smtClean="0">
                    <a:solidFill>
                      <a:srgbClr val="92D050"/>
                    </a:solidFill>
                  </a:rPr>
                  <a:t>91</a:t>
                </a:r>
              </a:p>
              <a:p>
                <a:r>
                  <a:rPr lang="cs-CZ" sz="4000" b="1" dirty="0" smtClean="0">
                    <a:solidFill>
                      <a:srgbClr val="92D050"/>
                    </a:solidFill>
                  </a:rPr>
                  <a:t>44</a:t>
                </a:r>
              </a:p>
            </p:txBody>
          </p:sp>
          <p:cxnSp>
            <p:nvCxnSpPr>
              <p:cNvPr id="19" name="Přímá spojnice 18"/>
              <p:cNvCxnSpPr/>
              <p:nvPr/>
            </p:nvCxnSpPr>
            <p:spPr>
              <a:xfrm>
                <a:off x="1897832" y="1887816"/>
                <a:ext cx="864096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55" name="Přímá spojnice 54"/>
            <p:cNvCxnSpPr/>
            <p:nvPr/>
          </p:nvCxnSpPr>
          <p:spPr>
            <a:xfrm>
              <a:off x="6971690" y="3573016"/>
              <a:ext cx="36004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0" name="Skupina 59"/>
          <p:cNvGrpSpPr/>
          <p:nvPr/>
        </p:nvGrpSpPr>
        <p:grpSpPr>
          <a:xfrm>
            <a:off x="6946301" y="284250"/>
            <a:ext cx="1226099" cy="1330753"/>
            <a:chOff x="6946301" y="284250"/>
            <a:chExt cx="1226099" cy="1330753"/>
          </a:xfrm>
        </p:grpSpPr>
        <p:grpSp>
          <p:nvGrpSpPr>
            <p:cNvPr id="29" name="Skupina 28"/>
            <p:cNvGrpSpPr/>
            <p:nvPr/>
          </p:nvGrpSpPr>
          <p:grpSpPr>
            <a:xfrm>
              <a:off x="7308304" y="284250"/>
              <a:ext cx="864096" cy="1330753"/>
              <a:chOff x="1897832" y="557063"/>
              <a:chExt cx="864096" cy="1330753"/>
            </a:xfrm>
          </p:grpSpPr>
          <p:sp>
            <p:nvSpPr>
              <p:cNvPr id="30" name="TextovéPole 29"/>
              <p:cNvSpPr txBox="1"/>
              <p:nvPr/>
            </p:nvSpPr>
            <p:spPr>
              <a:xfrm>
                <a:off x="1977861" y="557063"/>
                <a:ext cx="704039" cy="13234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b="1" dirty="0" smtClean="0">
                    <a:solidFill>
                      <a:srgbClr val="FFC000"/>
                    </a:solidFill>
                  </a:rPr>
                  <a:t>72</a:t>
                </a:r>
              </a:p>
              <a:p>
                <a:r>
                  <a:rPr lang="cs-CZ" sz="4000" b="1" dirty="0" smtClean="0">
                    <a:solidFill>
                      <a:srgbClr val="FFC000"/>
                    </a:solidFill>
                  </a:rPr>
                  <a:t>45</a:t>
                </a:r>
              </a:p>
            </p:txBody>
          </p:sp>
          <p:cxnSp>
            <p:nvCxnSpPr>
              <p:cNvPr id="31" name="Přímá spojnice 30"/>
              <p:cNvCxnSpPr/>
              <p:nvPr/>
            </p:nvCxnSpPr>
            <p:spPr>
              <a:xfrm>
                <a:off x="1897832" y="1887816"/>
                <a:ext cx="864096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56" name="Přímá spojnice 55"/>
            <p:cNvCxnSpPr/>
            <p:nvPr/>
          </p:nvCxnSpPr>
          <p:spPr>
            <a:xfrm>
              <a:off x="6946301" y="1276400"/>
              <a:ext cx="36004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89970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188640"/>
            <a:ext cx="85864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Nejprve příklady vypočítej. Klikni na správný výsledek.</a:t>
            </a:r>
          </a:p>
          <a:p>
            <a:r>
              <a:rPr lang="cs-CZ" sz="2000" b="1" dirty="0" smtClean="0"/>
              <a:t>Potom výsledky porovnej – větší, menší, rovná se. Na správné znaménko klikni.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34858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0">
          <a:fgClr>
            <a:schemeClr val="accent5">
              <a:lumMod val="60000"/>
              <a:lumOff val="4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5684" y="283322"/>
            <a:ext cx="1584176" cy="165618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648718" y="4742904"/>
            <a:ext cx="1584176" cy="165618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707904" y="2420888"/>
            <a:ext cx="1584176" cy="165618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35115" y="4725144"/>
            <a:ext cx="1584176" cy="165618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35115" y="2308678"/>
            <a:ext cx="1584176" cy="165618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707902" y="247048"/>
            <a:ext cx="1584176" cy="165618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34963" y="283322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64</a:t>
            </a:r>
          </a:p>
          <a:p>
            <a:r>
              <a:rPr lang="cs-CZ" sz="3600" b="1" dirty="0" smtClean="0"/>
              <a:t>38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73620" y="4742904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34</a:t>
            </a:r>
          </a:p>
          <a:p>
            <a:r>
              <a:rPr lang="cs-CZ" sz="3600" b="1" dirty="0" smtClean="0"/>
              <a:t>18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114434" y="2420888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75</a:t>
            </a:r>
          </a:p>
          <a:p>
            <a:r>
              <a:rPr lang="cs-CZ" sz="3600" b="1" dirty="0" smtClean="0"/>
              <a:t>19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1399" y="4742904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76</a:t>
            </a:r>
          </a:p>
          <a:p>
            <a:r>
              <a:rPr lang="cs-CZ" sz="3600" b="1" dirty="0" smtClean="0"/>
              <a:t>28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1400" y="2259607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92</a:t>
            </a:r>
          </a:p>
          <a:p>
            <a:r>
              <a:rPr lang="cs-CZ" sz="3600" b="1" dirty="0" smtClean="0"/>
              <a:t>36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73619" y="283322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94</a:t>
            </a:r>
          </a:p>
          <a:p>
            <a:r>
              <a:rPr lang="cs-CZ" sz="3600" b="1" dirty="0" smtClean="0"/>
              <a:t>27</a:t>
            </a:r>
            <a:endParaRPr lang="cs-CZ" sz="3600" b="1" dirty="0"/>
          </a:p>
        </p:txBody>
      </p:sp>
      <p:cxnSp>
        <p:nvCxnSpPr>
          <p:cNvPr id="20" name="Přímá spojnice 19"/>
          <p:cNvCxnSpPr/>
          <p:nvPr/>
        </p:nvCxnSpPr>
        <p:spPr>
          <a:xfrm>
            <a:off x="4173620" y="1412776"/>
            <a:ext cx="652742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534963" y="1412776"/>
            <a:ext cx="652743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173619" y="5877272"/>
            <a:ext cx="652742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136265" y="3573016"/>
            <a:ext cx="652742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67633" y="5877272"/>
            <a:ext cx="652742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46426" y="3429000"/>
            <a:ext cx="652742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6427367" y="283322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16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427369" y="2202829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48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500163" y="4077072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67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446582" y="1152262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26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427368" y="3159157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56</a:t>
            </a:r>
            <a:endParaRPr lang="cs-CZ" sz="3600" b="1" dirty="0">
              <a:solidFill>
                <a:srgbClr val="FF0000"/>
              </a:solidFill>
            </a:endParaRPr>
          </a:p>
        </p:txBody>
      </p:sp>
      <p:grpSp>
        <p:nvGrpSpPr>
          <p:cNvPr id="52" name="Skupina 51"/>
          <p:cNvGrpSpPr/>
          <p:nvPr/>
        </p:nvGrpSpPr>
        <p:grpSpPr>
          <a:xfrm>
            <a:off x="7779701" y="860403"/>
            <a:ext cx="758419" cy="600164"/>
            <a:chOff x="6084168" y="283322"/>
            <a:chExt cx="758419" cy="600164"/>
          </a:xfrm>
        </p:grpSpPr>
        <p:cxnSp>
          <p:nvCxnSpPr>
            <p:cNvPr id="41" name="Přímá spojnice 40"/>
            <p:cNvCxnSpPr/>
            <p:nvPr/>
          </p:nvCxnSpPr>
          <p:spPr>
            <a:xfrm flipH="1">
              <a:off x="6084168" y="283322"/>
              <a:ext cx="648072" cy="40937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6084168" y="692696"/>
              <a:ext cx="758419" cy="19079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3" name="Skupina 52"/>
          <p:cNvGrpSpPr/>
          <p:nvPr/>
        </p:nvGrpSpPr>
        <p:grpSpPr>
          <a:xfrm>
            <a:off x="7751575" y="3004377"/>
            <a:ext cx="864096" cy="616714"/>
            <a:chOff x="5940152" y="1196752"/>
            <a:chExt cx="864096" cy="616714"/>
          </a:xfrm>
        </p:grpSpPr>
        <p:cxnSp>
          <p:nvCxnSpPr>
            <p:cNvPr id="45" name="Přímá spojnice 44"/>
            <p:cNvCxnSpPr/>
            <p:nvPr/>
          </p:nvCxnSpPr>
          <p:spPr>
            <a:xfrm>
              <a:off x="5940152" y="1196752"/>
              <a:ext cx="864096" cy="286899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 flipH="1">
              <a:off x="6012160" y="1483651"/>
              <a:ext cx="792088" cy="329815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4" name="Skupina 53"/>
          <p:cNvGrpSpPr/>
          <p:nvPr/>
        </p:nvGrpSpPr>
        <p:grpSpPr>
          <a:xfrm>
            <a:off x="7787579" y="5325200"/>
            <a:ext cx="830427" cy="294867"/>
            <a:chOff x="6012160" y="2564904"/>
            <a:chExt cx="830427" cy="294867"/>
          </a:xfrm>
        </p:grpSpPr>
        <p:cxnSp>
          <p:nvCxnSpPr>
            <p:cNvPr id="49" name="Přímá spojnice 48"/>
            <p:cNvCxnSpPr/>
            <p:nvPr/>
          </p:nvCxnSpPr>
          <p:spPr>
            <a:xfrm>
              <a:off x="6012160" y="2564904"/>
              <a:ext cx="830427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>
              <a:off x="6012160" y="2859771"/>
              <a:ext cx="830427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5" name="Obdélník 54"/>
          <p:cNvSpPr/>
          <p:nvPr/>
        </p:nvSpPr>
        <p:spPr>
          <a:xfrm>
            <a:off x="6497283" y="4973736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56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 flipH="1">
            <a:off x="271360" y="1165654"/>
            <a:ext cx="36004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286386" y="3136770"/>
            <a:ext cx="36004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307593" y="5645950"/>
            <a:ext cx="36004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3813580" y="1201895"/>
            <a:ext cx="36004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3813580" y="3328996"/>
            <a:ext cx="36004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3813580" y="5645950"/>
            <a:ext cx="36004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8952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93777E-6 L -0.65018 0.0328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517" y="16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5.32038E-8 L -0.26233 -0.3932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25" y="-19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39348E-6 L -0.6401 0.0342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014" y="17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67106E-6 L -0.26198 -0.2091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08" y="-104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45963E-6 L -0.63229 0.5304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615" y="26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56165E-6 L -0.24635 0.8100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326" y="405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46449E-6 L -0.61268 -0.00509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642" y="-2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0502E-6 L -0.61423 -0.32524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712" y="-162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3.40273E-6 L -0.61546 0.35276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781" y="176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</p:childTnLst>
        </p:cTn>
      </p:par>
    </p:tnLst>
    <p:bldLst>
      <p:bldP spid="34" grpId="0"/>
      <p:bldP spid="35" grpId="0"/>
      <p:bldP spid="36" grpId="0"/>
      <p:bldP spid="37" grpId="0"/>
      <p:bldP spid="38" grpId="0"/>
      <p:bldP spid="55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478</Words>
  <Application>Microsoft Office PowerPoint</Application>
  <PresentationFormat>Předvádění na obrazovce (4:3)</PresentationFormat>
  <Paragraphs>177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Písemné odčítání s přechodem desítky VY_32_INOVACE_2A_13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3</dc:title>
  <dc:creator>pc</dc:creator>
  <cp:lastModifiedBy>uzivatel</cp:lastModifiedBy>
  <cp:revision>35</cp:revision>
  <dcterms:created xsi:type="dcterms:W3CDTF">2013-10-29T13:13:46Z</dcterms:created>
  <dcterms:modified xsi:type="dcterms:W3CDTF">2014-03-23T18:08:20Z</dcterms:modified>
</cp:coreProperties>
</file>