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69" r:id="rId3"/>
    <p:sldId id="267" r:id="rId4"/>
    <p:sldId id="259" r:id="rId5"/>
    <p:sldId id="260" r:id="rId6"/>
    <p:sldId id="261" r:id="rId7"/>
    <p:sldId id="262" r:id="rId8"/>
    <p:sldId id="263" r:id="rId9"/>
    <p:sldId id="264" r:id="rId10"/>
    <p:sldId id="265" r:id="rId11"/>
    <p:sldId id="268" r:id="rId12"/>
    <p:sldId id="266" r:id="rId13"/>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99FF"/>
    <a:srgbClr val="FF00FF"/>
    <a:srgbClr val="FF9900"/>
    <a:srgbClr val="9900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5" d="100"/>
          <a:sy n="65" d="100"/>
        </p:scale>
        <p:origin x="-1452"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txBox="1">
            <a:spLocks noGrp="1"/>
          </p:cNvSpPr>
          <p:nvPr>
            <p:ph type="ctrTitle"/>
          </p:nvPr>
        </p:nvSpPr>
        <p:spPr>
          <a:xfrm>
            <a:off x="685800" y="2130423"/>
            <a:ext cx="7772400" cy="1470026"/>
          </a:xfrm>
        </p:spPr>
        <p:txBody>
          <a:bodyPr/>
          <a:lstStyle>
            <a:lvl1pPr>
              <a:defRPr/>
            </a:lvl1pPr>
          </a:lstStyle>
          <a:p>
            <a:pPr lvl="0"/>
            <a:r>
              <a:rPr lang="cs-CZ"/>
              <a:t>Kliknutím lze upravit styl.</a:t>
            </a:r>
          </a:p>
        </p:txBody>
      </p:sp>
      <p:sp>
        <p:nvSpPr>
          <p:cNvPr id="3" name="Podnadpis 2"/>
          <p:cNvSpPr txBox="1">
            <a:spLocks noGrp="1"/>
          </p:cNvSpPr>
          <p:nvPr>
            <p:ph type="subTitle" idx="1"/>
          </p:nvPr>
        </p:nvSpPr>
        <p:spPr>
          <a:xfrm>
            <a:off x="1371600" y="3886200"/>
            <a:ext cx="6400800" cy="1752603"/>
          </a:xfrm>
        </p:spPr>
        <p:txBody>
          <a:bodyPr anchorCtr="1"/>
          <a:lstStyle>
            <a:lvl1pPr marL="0" indent="0" algn="ctr">
              <a:buNone/>
              <a:defRPr>
                <a:solidFill>
                  <a:srgbClr val="898989"/>
                </a:solidFill>
              </a:defRPr>
            </a:lvl1pPr>
          </a:lstStyle>
          <a:p>
            <a:pPr lvl="0"/>
            <a:r>
              <a:rPr lang="cs-CZ"/>
              <a:t>Kliknutím lze upravit styl předlohy.</a:t>
            </a:r>
          </a:p>
        </p:txBody>
      </p:sp>
      <p:sp>
        <p:nvSpPr>
          <p:cNvPr id="4" name="Zástupný symbol pro datum 3"/>
          <p:cNvSpPr txBox="1">
            <a:spLocks noGrp="1"/>
          </p:cNvSpPr>
          <p:nvPr>
            <p:ph type="dt" sz="half" idx="7"/>
          </p:nvPr>
        </p:nvSpPr>
        <p:spPr/>
        <p:txBody>
          <a:bodyPr/>
          <a:lstStyle>
            <a:lvl1pPr>
              <a:defRPr/>
            </a:lvl1pPr>
          </a:lstStyle>
          <a:p>
            <a:pPr lvl="0"/>
            <a:fld id="{E24AE123-2CD8-42F2-B3B4-346F5C5BF876}" type="datetime1">
              <a:rPr lang="cs-CZ"/>
              <a:pPr lvl="0"/>
              <a:t>23.3.2014</a:t>
            </a:fld>
            <a:endParaRPr lang="cs-CZ"/>
          </a:p>
        </p:txBody>
      </p:sp>
      <p:sp>
        <p:nvSpPr>
          <p:cNvPr id="5" name="Zástupný symbol pro zápatí 4"/>
          <p:cNvSpPr txBox="1">
            <a:spLocks noGrp="1"/>
          </p:cNvSpPr>
          <p:nvPr>
            <p:ph type="ftr" sz="quarter" idx="9"/>
          </p:nvPr>
        </p:nvSpPr>
        <p:spPr/>
        <p:txBody>
          <a:bodyPr/>
          <a:lstStyle>
            <a:lvl1pPr>
              <a:defRPr/>
            </a:lvl1pPr>
          </a:lstStyle>
          <a:p>
            <a:pPr lvl="0"/>
            <a:endParaRPr lang="cs-CZ"/>
          </a:p>
        </p:txBody>
      </p:sp>
      <p:sp>
        <p:nvSpPr>
          <p:cNvPr id="6" name="Zástupný symbol pro číslo snímku 5"/>
          <p:cNvSpPr txBox="1">
            <a:spLocks noGrp="1"/>
          </p:cNvSpPr>
          <p:nvPr>
            <p:ph type="sldNum" sz="quarter" idx="8"/>
          </p:nvPr>
        </p:nvSpPr>
        <p:spPr/>
        <p:txBody>
          <a:bodyPr/>
          <a:lstStyle>
            <a:lvl1pPr>
              <a:defRPr/>
            </a:lvl1pPr>
          </a:lstStyle>
          <a:p>
            <a:pPr lvl="0"/>
            <a:fld id="{7490EB0D-4DA1-4728-841B-EEE51E5B76E9}" type="slidenum">
              <a:t>‹#›</a:t>
            </a:fld>
            <a:endParaRPr lang="cs-CZ"/>
          </a:p>
        </p:txBody>
      </p:sp>
    </p:spTree>
    <p:extLst>
      <p:ext uri="{BB962C8B-B14F-4D97-AF65-F5344CB8AC3E}">
        <p14:creationId xmlns:p14="http://schemas.microsoft.com/office/powerpoint/2010/main" val="45052629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txBox="1">
            <a:spLocks noGrp="1"/>
          </p:cNvSpPr>
          <p:nvPr>
            <p:ph type="title"/>
          </p:nvPr>
        </p:nvSpPr>
        <p:spPr/>
        <p:txBody>
          <a:bodyPr/>
          <a:lstStyle>
            <a:lvl1pPr>
              <a:defRPr/>
            </a:lvl1pPr>
          </a:lstStyle>
          <a:p>
            <a:pPr lvl="0"/>
            <a:r>
              <a:rPr lang="cs-CZ"/>
              <a:t>Kliknutím lze upravit styl.</a:t>
            </a:r>
          </a:p>
        </p:txBody>
      </p:sp>
      <p:sp>
        <p:nvSpPr>
          <p:cNvPr id="3" name="Zástupný symbol pro obsah 2"/>
          <p:cNvSpPr txBox="1">
            <a:spLocks noGrp="1"/>
          </p:cNvSpPr>
          <p:nvPr>
            <p:ph idx="1"/>
          </p:nvPr>
        </p:nvSpPr>
        <p:spPr/>
        <p:txBody>
          <a:bodyPr/>
          <a:lstStyle>
            <a:lvl1pPr>
              <a:defRPr/>
            </a:lvl1pPr>
            <a:lvl2pPr>
              <a:defRPr/>
            </a:lvl2pPr>
            <a:lvl3pPr>
              <a:defRPr/>
            </a:lvl3pPr>
            <a:lvl4pPr>
              <a:defRPr/>
            </a:lvl4pPr>
            <a:lvl5pPr>
              <a:defRPr/>
            </a:lvl5pPr>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symbol pro datum 3"/>
          <p:cNvSpPr txBox="1">
            <a:spLocks noGrp="1"/>
          </p:cNvSpPr>
          <p:nvPr>
            <p:ph type="dt" sz="half" idx="7"/>
          </p:nvPr>
        </p:nvSpPr>
        <p:spPr/>
        <p:txBody>
          <a:bodyPr/>
          <a:lstStyle>
            <a:lvl1pPr>
              <a:defRPr/>
            </a:lvl1pPr>
          </a:lstStyle>
          <a:p>
            <a:pPr lvl="0"/>
            <a:fld id="{DBE92727-2756-489B-8AC3-20BCB5F0ED5B}" type="datetime1">
              <a:rPr lang="cs-CZ"/>
              <a:pPr lvl="0"/>
              <a:t>23.3.2014</a:t>
            </a:fld>
            <a:endParaRPr lang="cs-CZ"/>
          </a:p>
        </p:txBody>
      </p:sp>
      <p:sp>
        <p:nvSpPr>
          <p:cNvPr id="5" name="Zástupný symbol pro zápatí 4"/>
          <p:cNvSpPr txBox="1">
            <a:spLocks noGrp="1"/>
          </p:cNvSpPr>
          <p:nvPr>
            <p:ph type="ftr" sz="quarter" idx="9"/>
          </p:nvPr>
        </p:nvSpPr>
        <p:spPr/>
        <p:txBody>
          <a:bodyPr/>
          <a:lstStyle>
            <a:lvl1pPr>
              <a:defRPr/>
            </a:lvl1pPr>
          </a:lstStyle>
          <a:p>
            <a:pPr lvl="0"/>
            <a:endParaRPr lang="cs-CZ"/>
          </a:p>
        </p:txBody>
      </p:sp>
      <p:sp>
        <p:nvSpPr>
          <p:cNvPr id="6" name="Zástupný symbol pro číslo snímku 5"/>
          <p:cNvSpPr txBox="1">
            <a:spLocks noGrp="1"/>
          </p:cNvSpPr>
          <p:nvPr>
            <p:ph type="sldNum" sz="quarter" idx="8"/>
          </p:nvPr>
        </p:nvSpPr>
        <p:spPr/>
        <p:txBody>
          <a:bodyPr/>
          <a:lstStyle>
            <a:lvl1pPr>
              <a:defRPr/>
            </a:lvl1pPr>
          </a:lstStyle>
          <a:p>
            <a:pPr lvl="0"/>
            <a:fld id="{EE7C962B-2003-4CD1-84FF-AFD449F71822}" type="slidenum">
              <a:t>‹#›</a:t>
            </a:fld>
            <a:endParaRPr lang="cs-CZ"/>
          </a:p>
        </p:txBody>
      </p:sp>
    </p:spTree>
    <p:extLst>
      <p:ext uri="{BB962C8B-B14F-4D97-AF65-F5344CB8AC3E}">
        <p14:creationId xmlns:p14="http://schemas.microsoft.com/office/powerpoint/2010/main" val="274417603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txBox="1">
            <a:spLocks noGrp="1"/>
          </p:cNvSpPr>
          <p:nvPr>
            <p:ph type="title"/>
          </p:nvPr>
        </p:nvSpPr>
        <p:spPr>
          <a:xfrm>
            <a:off x="722311" y="4406895"/>
            <a:ext cx="7772400" cy="1362071"/>
          </a:xfrm>
        </p:spPr>
        <p:txBody>
          <a:bodyPr anchor="t" anchorCtr="0"/>
          <a:lstStyle>
            <a:lvl1pPr algn="l">
              <a:defRPr sz="4000" b="1" cap="all"/>
            </a:lvl1pPr>
          </a:lstStyle>
          <a:p>
            <a:pPr lvl="0"/>
            <a:r>
              <a:rPr lang="cs-CZ"/>
              <a:t>Kliknutím lze upravit styl.</a:t>
            </a:r>
          </a:p>
        </p:txBody>
      </p:sp>
      <p:sp>
        <p:nvSpPr>
          <p:cNvPr id="3" name="Zástupný symbol pro text 2"/>
          <p:cNvSpPr txBox="1">
            <a:spLocks noGrp="1"/>
          </p:cNvSpPr>
          <p:nvPr>
            <p:ph type="body" idx="1"/>
          </p:nvPr>
        </p:nvSpPr>
        <p:spPr>
          <a:xfrm>
            <a:off x="722311" y="2906713"/>
            <a:ext cx="7772400" cy="1500182"/>
          </a:xfrm>
        </p:spPr>
        <p:txBody>
          <a:bodyPr anchor="b"/>
          <a:lstStyle>
            <a:lvl1pPr marL="0" indent="0">
              <a:spcBef>
                <a:spcPts val="500"/>
              </a:spcBef>
              <a:buNone/>
              <a:defRPr sz="2000">
                <a:solidFill>
                  <a:srgbClr val="898989"/>
                </a:solidFill>
              </a:defRPr>
            </a:lvl1pPr>
          </a:lstStyle>
          <a:p>
            <a:pPr lvl="0"/>
            <a:r>
              <a:rPr lang="cs-CZ"/>
              <a:t>Kliknutím lze upravit styly předlohy textu.</a:t>
            </a:r>
          </a:p>
        </p:txBody>
      </p:sp>
      <p:sp>
        <p:nvSpPr>
          <p:cNvPr id="4" name="Zástupný symbol pro datum 3"/>
          <p:cNvSpPr txBox="1">
            <a:spLocks noGrp="1"/>
          </p:cNvSpPr>
          <p:nvPr>
            <p:ph type="dt" sz="half" idx="7"/>
          </p:nvPr>
        </p:nvSpPr>
        <p:spPr/>
        <p:txBody>
          <a:bodyPr/>
          <a:lstStyle>
            <a:lvl1pPr>
              <a:defRPr/>
            </a:lvl1pPr>
          </a:lstStyle>
          <a:p>
            <a:pPr lvl="0"/>
            <a:fld id="{51265B2C-BA07-4E80-B25A-7E0CEA76828F}" type="datetime1">
              <a:rPr lang="cs-CZ"/>
              <a:pPr lvl="0"/>
              <a:t>23.3.2014</a:t>
            </a:fld>
            <a:endParaRPr lang="cs-CZ"/>
          </a:p>
        </p:txBody>
      </p:sp>
      <p:sp>
        <p:nvSpPr>
          <p:cNvPr id="5" name="Zástupný symbol pro zápatí 4"/>
          <p:cNvSpPr txBox="1">
            <a:spLocks noGrp="1"/>
          </p:cNvSpPr>
          <p:nvPr>
            <p:ph type="ftr" sz="quarter" idx="9"/>
          </p:nvPr>
        </p:nvSpPr>
        <p:spPr/>
        <p:txBody>
          <a:bodyPr/>
          <a:lstStyle>
            <a:lvl1pPr>
              <a:defRPr/>
            </a:lvl1pPr>
          </a:lstStyle>
          <a:p>
            <a:pPr lvl="0"/>
            <a:endParaRPr lang="cs-CZ"/>
          </a:p>
        </p:txBody>
      </p:sp>
      <p:sp>
        <p:nvSpPr>
          <p:cNvPr id="6" name="Zástupný symbol pro číslo snímku 5"/>
          <p:cNvSpPr txBox="1">
            <a:spLocks noGrp="1"/>
          </p:cNvSpPr>
          <p:nvPr>
            <p:ph type="sldNum" sz="quarter" idx="8"/>
          </p:nvPr>
        </p:nvSpPr>
        <p:spPr/>
        <p:txBody>
          <a:bodyPr/>
          <a:lstStyle>
            <a:lvl1pPr>
              <a:defRPr/>
            </a:lvl1pPr>
          </a:lstStyle>
          <a:p>
            <a:pPr lvl="0"/>
            <a:fld id="{93409C14-2766-424D-A3B1-A5DBF3A915EC}" type="slidenum">
              <a:t>‹#›</a:t>
            </a:fld>
            <a:endParaRPr lang="cs-CZ"/>
          </a:p>
        </p:txBody>
      </p:sp>
    </p:spTree>
    <p:extLst>
      <p:ext uri="{BB962C8B-B14F-4D97-AF65-F5344CB8AC3E}">
        <p14:creationId xmlns:p14="http://schemas.microsoft.com/office/powerpoint/2010/main" val="141798741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txBox="1">
            <a:spLocks noGrp="1"/>
          </p:cNvSpPr>
          <p:nvPr>
            <p:ph type="title"/>
          </p:nvPr>
        </p:nvSpPr>
        <p:spPr/>
        <p:txBody>
          <a:bodyPr/>
          <a:lstStyle>
            <a:lvl1pPr>
              <a:defRPr/>
            </a:lvl1pPr>
          </a:lstStyle>
          <a:p>
            <a:pPr lvl="0"/>
            <a:r>
              <a:rPr lang="cs-CZ"/>
              <a:t>Kliknutím lze upravit styl.</a:t>
            </a:r>
          </a:p>
        </p:txBody>
      </p:sp>
      <p:sp>
        <p:nvSpPr>
          <p:cNvPr id="3" name="Zástupný symbol pro obsah 2"/>
          <p:cNvSpPr txBox="1">
            <a:spLocks noGrp="1"/>
          </p:cNvSpPr>
          <p:nvPr>
            <p:ph idx="1"/>
          </p:nvPr>
        </p:nvSpPr>
        <p:spPr>
          <a:xfrm>
            <a:off x="457200" y="1600200"/>
            <a:ext cx="4038603" cy="4525959"/>
          </a:xfrm>
        </p:spPr>
        <p:txBody>
          <a:bodyPr/>
          <a:lstStyle>
            <a:lvl1pPr>
              <a:spcBef>
                <a:spcPts val="700"/>
              </a:spcBef>
              <a:defRPr sz="2800"/>
            </a:lvl1pPr>
            <a:lvl2pPr>
              <a:spcBef>
                <a:spcPts val="600"/>
              </a:spcBef>
              <a:defRPr sz="2400"/>
            </a:lvl2pPr>
            <a:lvl3pPr>
              <a:spcBef>
                <a:spcPts val="500"/>
              </a:spcBef>
              <a:defRPr sz="2000"/>
            </a:lvl3pPr>
            <a:lvl4pPr>
              <a:spcBef>
                <a:spcPts val="400"/>
              </a:spcBef>
              <a:defRPr sz="1800"/>
            </a:lvl4pPr>
            <a:lvl5pPr>
              <a:spcBef>
                <a:spcPts val="400"/>
              </a:spcBef>
              <a:defRPr sz="1800"/>
            </a:lvl5pPr>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symbol pro obsah 3"/>
          <p:cNvSpPr txBox="1">
            <a:spLocks noGrp="1"/>
          </p:cNvSpPr>
          <p:nvPr>
            <p:ph idx="2"/>
          </p:nvPr>
        </p:nvSpPr>
        <p:spPr>
          <a:xfrm>
            <a:off x="4648196" y="1600200"/>
            <a:ext cx="4038603" cy="4525959"/>
          </a:xfrm>
        </p:spPr>
        <p:txBody>
          <a:bodyPr/>
          <a:lstStyle>
            <a:lvl1pPr>
              <a:spcBef>
                <a:spcPts val="700"/>
              </a:spcBef>
              <a:defRPr sz="2800"/>
            </a:lvl1pPr>
            <a:lvl2pPr>
              <a:spcBef>
                <a:spcPts val="600"/>
              </a:spcBef>
              <a:defRPr sz="2400"/>
            </a:lvl2pPr>
            <a:lvl3pPr>
              <a:spcBef>
                <a:spcPts val="500"/>
              </a:spcBef>
              <a:defRPr sz="2000"/>
            </a:lvl3pPr>
            <a:lvl4pPr>
              <a:spcBef>
                <a:spcPts val="400"/>
              </a:spcBef>
              <a:defRPr sz="1800"/>
            </a:lvl4pPr>
            <a:lvl5pPr>
              <a:spcBef>
                <a:spcPts val="400"/>
              </a:spcBef>
              <a:defRPr sz="1800"/>
            </a:lvl5pPr>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5" name="Zástupný symbol pro datum 4"/>
          <p:cNvSpPr txBox="1">
            <a:spLocks noGrp="1"/>
          </p:cNvSpPr>
          <p:nvPr>
            <p:ph type="dt" sz="half" idx="7"/>
          </p:nvPr>
        </p:nvSpPr>
        <p:spPr/>
        <p:txBody>
          <a:bodyPr/>
          <a:lstStyle>
            <a:lvl1pPr>
              <a:defRPr/>
            </a:lvl1pPr>
          </a:lstStyle>
          <a:p>
            <a:pPr lvl="0"/>
            <a:fld id="{6A650E52-676F-4438-A2D6-E889DB9A8AF4}" type="datetime1">
              <a:rPr lang="cs-CZ"/>
              <a:pPr lvl="0"/>
              <a:t>23.3.2014</a:t>
            </a:fld>
            <a:endParaRPr lang="cs-CZ"/>
          </a:p>
        </p:txBody>
      </p:sp>
      <p:sp>
        <p:nvSpPr>
          <p:cNvPr id="6" name="Zástupný symbol pro zápatí 5"/>
          <p:cNvSpPr txBox="1">
            <a:spLocks noGrp="1"/>
          </p:cNvSpPr>
          <p:nvPr>
            <p:ph type="ftr" sz="quarter" idx="9"/>
          </p:nvPr>
        </p:nvSpPr>
        <p:spPr/>
        <p:txBody>
          <a:bodyPr/>
          <a:lstStyle>
            <a:lvl1pPr>
              <a:defRPr/>
            </a:lvl1pPr>
          </a:lstStyle>
          <a:p>
            <a:pPr lvl="0"/>
            <a:endParaRPr lang="cs-CZ"/>
          </a:p>
        </p:txBody>
      </p:sp>
      <p:sp>
        <p:nvSpPr>
          <p:cNvPr id="7" name="Zástupný symbol pro číslo snímku 6"/>
          <p:cNvSpPr txBox="1">
            <a:spLocks noGrp="1"/>
          </p:cNvSpPr>
          <p:nvPr>
            <p:ph type="sldNum" sz="quarter" idx="8"/>
          </p:nvPr>
        </p:nvSpPr>
        <p:spPr/>
        <p:txBody>
          <a:bodyPr/>
          <a:lstStyle>
            <a:lvl1pPr>
              <a:defRPr/>
            </a:lvl1pPr>
          </a:lstStyle>
          <a:p>
            <a:pPr lvl="0"/>
            <a:fld id="{DEC68E36-ACAA-46F0-9050-B0BCDA66F0B8}" type="slidenum">
              <a:t>‹#›</a:t>
            </a:fld>
            <a:endParaRPr lang="cs-CZ"/>
          </a:p>
        </p:txBody>
      </p:sp>
    </p:spTree>
    <p:extLst>
      <p:ext uri="{BB962C8B-B14F-4D97-AF65-F5344CB8AC3E}">
        <p14:creationId xmlns:p14="http://schemas.microsoft.com/office/powerpoint/2010/main" val="80217949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txBox="1">
            <a:spLocks noGrp="1"/>
          </p:cNvSpPr>
          <p:nvPr>
            <p:ph type="title"/>
          </p:nvPr>
        </p:nvSpPr>
        <p:spPr/>
        <p:txBody>
          <a:bodyPr/>
          <a:lstStyle>
            <a:lvl1pPr>
              <a:defRPr/>
            </a:lvl1pPr>
          </a:lstStyle>
          <a:p>
            <a:pPr lvl="0"/>
            <a:r>
              <a:rPr lang="cs-CZ"/>
              <a:t>Kliknutím lze upravit styl.</a:t>
            </a:r>
          </a:p>
        </p:txBody>
      </p:sp>
      <p:sp>
        <p:nvSpPr>
          <p:cNvPr id="3" name="Zástupný symbol pro text 2"/>
          <p:cNvSpPr txBox="1">
            <a:spLocks noGrp="1"/>
          </p:cNvSpPr>
          <p:nvPr>
            <p:ph type="body" idx="1"/>
          </p:nvPr>
        </p:nvSpPr>
        <p:spPr>
          <a:xfrm>
            <a:off x="457200" y="1535113"/>
            <a:ext cx="4040184" cy="639759"/>
          </a:xfrm>
        </p:spPr>
        <p:txBody>
          <a:bodyPr anchor="b"/>
          <a:lstStyle>
            <a:lvl1pPr marL="0" indent="0">
              <a:spcBef>
                <a:spcPts val="600"/>
              </a:spcBef>
              <a:buNone/>
              <a:defRPr sz="2400" b="1"/>
            </a:lvl1pPr>
          </a:lstStyle>
          <a:p>
            <a:pPr lvl="0"/>
            <a:r>
              <a:rPr lang="cs-CZ"/>
              <a:t>Kliknutím lze upravit styly předlohy textu.</a:t>
            </a:r>
          </a:p>
        </p:txBody>
      </p:sp>
      <p:sp>
        <p:nvSpPr>
          <p:cNvPr id="4" name="Zástupný symbol pro obsah 3"/>
          <p:cNvSpPr txBox="1">
            <a:spLocks noGrp="1"/>
          </p:cNvSpPr>
          <p:nvPr>
            <p:ph idx="2"/>
          </p:nvPr>
        </p:nvSpPr>
        <p:spPr>
          <a:xfrm>
            <a:off x="457200" y="2174872"/>
            <a:ext cx="4040184" cy="3951286"/>
          </a:xfrm>
        </p:spPr>
        <p:txBody>
          <a:bodyPr/>
          <a:lstStyle>
            <a:lvl1pPr>
              <a:spcBef>
                <a:spcPts val="600"/>
              </a:spcBef>
              <a:defRPr sz="2400"/>
            </a:lvl1pPr>
            <a:lvl2pPr>
              <a:spcBef>
                <a:spcPts val="500"/>
              </a:spcBef>
              <a:defRPr sz="2000"/>
            </a:lvl2pPr>
            <a:lvl3pPr>
              <a:spcBef>
                <a:spcPts val="400"/>
              </a:spcBef>
              <a:defRPr sz="1800"/>
            </a:lvl3pPr>
            <a:lvl4pPr>
              <a:spcBef>
                <a:spcPts val="400"/>
              </a:spcBef>
              <a:defRPr sz="1600"/>
            </a:lvl4pPr>
            <a:lvl5pPr>
              <a:spcBef>
                <a:spcPts val="400"/>
              </a:spcBef>
              <a:defRPr sz="1600"/>
            </a:lvl5pPr>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5" name="Zástupný symbol pro text 4"/>
          <p:cNvSpPr txBox="1">
            <a:spLocks noGrp="1"/>
          </p:cNvSpPr>
          <p:nvPr>
            <p:ph type="body" idx="3"/>
          </p:nvPr>
        </p:nvSpPr>
        <p:spPr>
          <a:xfrm>
            <a:off x="4645023" y="1535113"/>
            <a:ext cx="4041776" cy="639759"/>
          </a:xfrm>
        </p:spPr>
        <p:txBody>
          <a:bodyPr anchor="b"/>
          <a:lstStyle>
            <a:lvl1pPr marL="0" indent="0">
              <a:spcBef>
                <a:spcPts val="600"/>
              </a:spcBef>
              <a:buNone/>
              <a:defRPr sz="2400" b="1"/>
            </a:lvl1pPr>
          </a:lstStyle>
          <a:p>
            <a:pPr lvl="0"/>
            <a:r>
              <a:rPr lang="cs-CZ"/>
              <a:t>Kliknutím lze upravit styly předlohy textu.</a:t>
            </a:r>
          </a:p>
        </p:txBody>
      </p:sp>
      <p:sp>
        <p:nvSpPr>
          <p:cNvPr id="6" name="Zástupný symbol pro obsah 5"/>
          <p:cNvSpPr txBox="1">
            <a:spLocks noGrp="1"/>
          </p:cNvSpPr>
          <p:nvPr>
            <p:ph idx="4"/>
          </p:nvPr>
        </p:nvSpPr>
        <p:spPr>
          <a:xfrm>
            <a:off x="4645023" y="2174872"/>
            <a:ext cx="4041776" cy="3951286"/>
          </a:xfrm>
        </p:spPr>
        <p:txBody>
          <a:bodyPr/>
          <a:lstStyle>
            <a:lvl1pPr>
              <a:spcBef>
                <a:spcPts val="600"/>
              </a:spcBef>
              <a:defRPr sz="2400"/>
            </a:lvl1pPr>
            <a:lvl2pPr>
              <a:spcBef>
                <a:spcPts val="500"/>
              </a:spcBef>
              <a:defRPr sz="2000"/>
            </a:lvl2pPr>
            <a:lvl3pPr>
              <a:spcBef>
                <a:spcPts val="400"/>
              </a:spcBef>
              <a:defRPr sz="1800"/>
            </a:lvl3pPr>
            <a:lvl4pPr>
              <a:spcBef>
                <a:spcPts val="400"/>
              </a:spcBef>
              <a:defRPr sz="1600"/>
            </a:lvl4pPr>
            <a:lvl5pPr>
              <a:spcBef>
                <a:spcPts val="400"/>
              </a:spcBef>
              <a:defRPr sz="1600"/>
            </a:lvl5pPr>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7" name="Zástupný symbol pro datum 6"/>
          <p:cNvSpPr txBox="1">
            <a:spLocks noGrp="1"/>
          </p:cNvSpPr>
          <p:nvPr>
            <p:ph type="dt" sz="half" idx="7"/>
          </p:nvPr>
        </p:nvSpPr>
        <p:spPr/>
        <p:txBody>
          <a:bodyPr/>
          <a:lstStyle>
            <a:lvl1pPr>
              <a:defRPr/>
            </a:lvl1pPr>
          </a:lstStyle>
          <a:p>
            <a:pPr lvl="0"/>
            <a:fld id="{DC8264F8-8F10-412D-A9F9-0EAD70A6B4BF}" type="datetime1">
              <a:rPr lang="cs-CZ"/>
              <a:pPr lvl="0"/>
              <a:t>23.3.2014</a:t>
            </a:fld>
            <a:endParaRPr lang="cs-CZ"/>
          </a:p>
        </p:txBody>
      </p:sp>
      <p:sp>
        <p:nvSpPr>
          <p:cNvPr id="8" name="Zástupný symbol pro zápatí 7"/>
          <p:cNvSpPr txBox="1">
            <a:spLocks noGrp="1"/>
          </p:cNvSpPr>
          <p:nvPr>
            <p:ph type="ftr" sz="quarter" idx="9"/>
          </p:nvPr>
        </p:nvSpPr>
        <p:spPr/>
        <p:txBody>
          <a:bodyPr/>
          <a:lstStyle>
            <a:lvl1pPr>
              <a:defRPr/>
            </a:lvl1pPr>
          </a:lstStyle>
          <a:p>
            <a:pPr lvl="0"/>
            <a:endParaRPr lang="cs-CZ"/>
          </a:p>
        </p:txBody>
      </p:sp>
      <p:sp>
        <p:nvSpPr>
          <p:cNvPr id="9" name="Zástupný symbol pro číslo snímku 8"/>
          <p:cNvSpPr txBox="1">
            <a:spLocks noGrp="1"/>
          </p:cNvSpPr>
          <p:nvPr>
            <p:ph type="sldNum" sz="quarter" idx="8"/>
          </p:nvPr>
        </p:nvSpPr>
        <p:spPr/>
        <p:txBody>
          <a:bodyPr/>
          <a:lstStyle>
            <a:lvl1pPr>
              <a:defRPr/>
            </a:lvl1pPr>
          </a:lstStyle>
          <a:p>
            <a:pPr lvl="0"/>
            <a:fld id="{3DDFBDB9-C775-4485-AE18-AB88CBB23B2E}" type="slidenum">
              <a:t>‹#›</a:t>
            </a:fld>
            <a:endParaRPr lang="cs-CZ"/>
          </a:p>
        </p:txBody>
      </p:sp>
    </p:spTree>
    <p:extLst>
      <p:ext uri="{BB962C8B-B14F-4D97-AF65-F5344CB8AC3E}">
        <p14:creationId xmlns:p14="http://schemas.microsoft.com/office/powerpoint/2010/main" val="28818562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txBox="1">
            <a:spLocks noGrp="1"/>
          </p:cNvSpPr>
          <p:nvPr>
            <p:ph type="title"/>
          </p:nvPr>
        </p:nvSpPr>
        <p:spPr/>
        <p:txBody>
          <a:bodyPr/>
          <a:lstStyle>
            <a:lvl1pPr>
              <a:defRPr/>
            </a:lvl1pPr>
          </a:lstStyle>
          <a:p>
            <a:pPr lvl="0"/>
            <a:r>
              <a:rPr lang="cs-CZ"/>
              <a:t>Kliknutím lze upravit styl.</a:t>
            </a:r>
          </a:p>
        </p:txBody>
      </p:sp>
      <p:sp>
        <p:nvSpPr>
          <p:cNvPr id="3" name="Zástupný symbol pro datum 2"/>
          <p:cNvSpPr txBox="1">
            <a:spLocks noGrp="1"/>
          </p:cNvSpPr>
          <p:nvPr>
            <p:ph type="dt" sz="half" idx="7"/>
          </p:nvPr>
        </p:nvSpPr>
        <p:spPr/>
        <p:txBody>
          <a:bodyPr/>
          <a:lstStyle>
            <a:lvl1pPr>
              <a:defRPr/>
            </a:lvl1pPr>
          </a:lstStyle>
          <a:p>
            <a:pPr lvl="0"/>
            <a:fld id="{8C41DE65-383F-4746-B6AF-8378F2865A9F}" type="datetime1">
              <a:rPr lang="cs-CZ"/>
              <a:pPr lvl="0"/>
              <a:t>23.3.2014</a:t>
            </a:fld>
            <a:endParaRPr lang="cs-CZ"/>
          </a:p>
        </p:txBody>
      </p:sp>
      <p:sp>
        <p:nvSpPr>
          <p:cNvPr id="4" name="Zástupný symbol pro zápatí 3"/>
          <p:cNvSpPr txBox="1">
            <a:spLocks noGrp="1"/>
          </p:cNvSpPr>
          <p:nvPr>
            <p:ph type="ftr" sz="quarter" idx="9"/>
          </p:nvPr>
        </p:nvSpPr>
        <p:spPr/>
        <p:txBody>
          <a:bodyPr/>
          <a:lstStyle>
            <a:lvl1pPr>
              <a:defRPr/>
            </a:lvl1pPr>
          </a:lstStyle>
          <a:p>
            <a:pPr lvl="0"/>
            <a:endParaRPr lang="cs-CZ"/>
          </a:p>
        </p:txBody>
      </p:sp>
      <p:sp>
        <p:nvSpPr>
          <p:cNvPr id="5" name="Zástupný symbol pro číslo snímku 4"/>
          <p:cNvSpPr txBox="1">
            <a:spLocks noGrp="1"/>
          </p:cNvSpPr>
          <p:nvPr>
            <p:ph type="sldNum" sz="quarter" idx="8"/>
          </p:nvPr>
        </p:nvSpPr>
        <p:spPr/>
        <p:txBody>
          <a:bodyPr/>
          <a:lstStyle>
            <a:lvl1pPr>
              <a:defRPr/>
            </a:lvl1pPr>
          </a:lstStyle>
          <a:p>
            <a:pPr lvl="0"/>
            <a:fld id="{7C0D21D2-B069-4633-86AF-973C55E0E14F}" type="slidenum">
              <a:t>‹#›</a:t>
            </a:fld>
            <a:endParaRPr lang="cs-CZ"/>
          </a:p>
        </p:txBody>
      </p:sp>
    </p:spTree>
    <p:extLst>
      <p:ext uri="{BB962C8B-B14F-4D97-AF65-F5344CB8AC3E}">
        <p14:creationId xmlns:p14="http://schemas.microsoft.com/office/powerpoint/2010/main" val="393459582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txBox="1">
            <a:spLocks noGrp="1"/>
          </p:cNvSpPr>
          <p:nvPr>
            <p:ph type="dt" sz="half" idx="7"/>
          </p:nvPr>
        </p:nvSpPr>
        <p:spPr/>
        <p:txBody>
          <a:bodyPr/>
          <a:lstStyle>
            <a:lvl1pPr>
              <a:defRPr/>
            </a:lvl1pPr>
          </a:lstStyle>
          <a:p>
            <a:pPr lvl="0"/>
            <a:fld id="{9C0AC711-E1F9-4566-9FE1-7F6D9873F70E}" type="datetime1">
              <a:rPr lang="cs-CZ"/>
              <a:pPr lvl="0"/>
              <a:t>23.3.2014</a:t>
            </a:fld>
            <a:endParaRPr lang="cs-CZ"/>
          </a:p>
        </p:txBody>
      </p:sp>
      <p:sp>
        <p:nvSpPr>
          <p:cNvPr id="3" name="Zástupný symbol pro zápatí 2"/>
          <p:cNvSpPr txBox="1">
            <a:spLocks noGrp="1"/>
          </p:cNvSpPr>
          <p:nvPr>
            <p:ph type="ftr" sz="quarter" idx="9"/>
          </p:nvPr>
        </p:nvSpPr>
        <p:spPr/>
        <p:txBody>
          <a:bodyPr/>
          <a:lstStyle>
            <a:lvl1pPr>
              <a:defRPr/>
            </a:lvl1pPr>
          </a:lstStyle>
          <a:p>
            <a:pPr lvl="0"/>
            <a:endParaRPr lang="cs-CZ"/>
          </a:p>
        </p:txBody>
      </p:sp>
      <p:sp>
        <p:nvSpPr>
          <p:cNvPr id="4" name="Zástupný symbol pro číslo snímku 3"/>
          <p:cNvSpPr txBox="1">
            <a:spLocks noGrp="1"/>
          </p:cNvSpPr>
          <p:nvPr>
            <p:ph type="sldNum" sz="quarter" idx="8"/>
          </p:nvPr>
        </p:nvSpPr>
        <p:spPr/>
        <p:txBody>
          <a:bodyPr/>
          <a:lstStyle>
            <a:lvl1pPr>
              <a:defRPr/>
            </a:lvl1pPr>
          </a:lstStyle>
          <a:p>
            <a:pPr lvl="0"/>
            <a:fld id="{DD44F468-2E60-4745-8BCF-C0093662F0D3}" type="slidenum">
              <a:t>‹#›</a:t>
            </a:fld>
            <a:endParaRPr lang="cs-CZ"/>
          </a:p>
        </p:txBody>
      </p:sp>
    </p:spTree>
    <p:extLst>
      <p:ext uri="{BB962C8B-B14F-4D97-AF65-F5344CB8AC3E}">
        <p14:creationId xmlns:p14="http://schemas.microsoft.com/office/powerpoint/2010/main" val="341397224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txBox="1">
            <a:spLocks noGrp="1"/>
          </p:cNvSpPr>
          <p:nvPr>
            <p:ph type="title"/>
          </p:nvPr>
        </p:nvSpPr>
        <p:spPr>
          <a:xfrm>
            <a:off x="457200" y="273048"/>
            <a:ext cx="3008311" cy="1162046"/>
          </a:xfrm>
        </p:spPr>
        <p:txBody>
          <a:bodyPr anchor="b" anchorCtr="0"/>
          <a:lstStyle>
            <a:lvl1pPr algn="l">
              <a:defRPr sz="2000" b="1"/>
            </a:lvl1pPr>
          </a:lstStyle>
          <a:p>
            <a:pPr lvl="0"/>
            <a:r>
              <a:rPr lang="cs-CZ"/>
              <a:t>Kliknutím lze upravit styl.</a:t>
            </a:r>
          </a:p>
        </p:txBody>
      </p:sp>
      <p:sp>
        <p:nvSpPr>
          <p:cNvPr id="3" name="Zástupný symbol pro obsah 2"/>
          <p:cNvSpPr txBox="1">
            <a:spLocks noGrp="1"/>
          </p:cNvSpPr>
          <p:nvPr>
            <p:ph idx="1"/>
          </p:nvPr>
        </p:nvSpPr>
        <p:spPr>
          <a:xfrm>
            <a:off x="3575047" y="273048"/>
            <a:ext cx="5111752" cy="5853110"/>
          </a:xfrm>
        </p:spPr>
        <p:txBody>
          <a:bodyPr/>
          <a:lstStyle>
            <a:lvl1pPr>
              <a:defRPr/>
            </a:lvl1pPr>
            <a:lvl2pPr>
              <a:defRPr/>
            </a:lvl2pPr>
            <a:lvl3pPr>
              <a:defRPr/>
            </a:lvl3pPr>
            <a:lvl4pPr>
              <a:defRPr/>
            </a:lvl4pPr>
            <a:lvl5pPr>
              <a:defRPr/>
            </a:lvl5pPr>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symbol pro text 3"/>
          <p:cNvSpPr txBox="1">
            <a:spLocks noGrp="1"/>
          </p:cNvSpPr>
          <p:nvPr>
            <p:ph type="body" idx="2"/>
          </p:nvPr>
        </p:nvSpPr>
        <p:spPr>
          <a:xfrm>
            <a:off x="457200" y="1435095"/>
            <a:ext cx="3008311" cy="4691064"/>
          </a:xfrm>
        </p:spPr>
        <p:txBody>
          <a:bodyPr/>
          <a:lstStyle>
            <a:lvl1pPr marL="0" indent="0">
              <a:spcBef>
                <a:spcPts val="300"/>
              </a:spcBef>
              <a:buNone/>
              <a:defRPr sz="1400"/>
            </a:lvl1pPr>
          </a:lstStyle>
          <a:p>
            <a:pPr lvl="0"/>
            <a:r>
              <a:rPr lang="cs-CZ"/>
              <a:t>Kliknutím lze upravit styly předlohy textu.</a:t>
            </a:r>
          </a:p>
        </p:txBody>
      </p:sp>
      <p:sp>
        <p:nvSpPr>
          <p:cNvPr id="5" name="Zástupný symbol pro datum 4"/>
          <p:cNvSpPr txBox="1">
            <a:spLocks noGrp="1"/>
          </p:cNvSpPr>
          <p:nvPr>
            <p:ph type="dt" sz="half" idx="7"/>
          </p:nvPr>
        </p:nvSpPr>
        <p:spPr/>
        <p:txBody>
          <a:bodyPr/>
          <a:lstStyle>
            <a:lvl1pPr>
              <a:defRPr/>
            </a:lvl1pPr>
          </a:lstStyle>
          <a:p>
            <a:pPr lvl="0"/>
            <a:fld id="{04516525-53C7-49A6-AA94-6F43E857649C}" type="datetime1">
              <a:rPr lang="cs-CZ"/>
              <a:pPr lvl="0"/>
              <a:t>23.3.2014</a:t>
            </a:fld>
            <a:endParaRPr lang="cs-CZ"/>
          </a:p>
        </p:txBody>
      </p:sp>
      <p:sp>
        <p:nvSpPr>
          <p:cNvPr id="6" name="Zástupný symbol pro zápatí 5"/>
          <p:cNvSpPr txBox="1">
            <a:spLocks noGrp="1"/>
          </p:cNvSpPr>
          <p:nvPr>
            <p:ph type="ftr" sz="quarter" idx="9"/>
          </p:nvPr>
        </p:nvSpPr>
        <p:spPr/>
        <p:txBody>
          <a:bodyPr/>
          <a:lstStyle>
            <a:lvl1pPr>
              <a:defRPr/>
            </a:lvl1pPr>
          </a:lstStyle>
          <a:p>
            <a:pPr lvl="0"/>
            <a:endParaRPr lang="cs-CZ"/>
          </a:p>
        </p:txBody>
      </p:sp>
      <p:sp>
        <p:nvSpPr>
          <p:cNvPr id="7" name="Zástupný symbol pro číslo snímku 6"/>
          <p:cNvSpPr txBox="1">
            <a:spLocks noGrp="1"/>
          </p:cNvSpPr>
          <p:nvPr>
            <p:ph type="sldNum" sz="quarter" idx="8"/>
          </p:nvPr>
        </p:nvSpPr>
        <p:spPr/>
        <p:txBody>
          <a:bodyPr/>
          <a:lstStyle>
            <a:lvl1pPr>
              <a:defRPr/>
            </a:lvl1pPr>
          </a:lstStyle>
          <a:p>
            <a:pPr lvl="0"/>
            <a:fld id="{ABBC76E4-8D8B-4C27-866C-D9B1069DA49A}" type="slidenum">
              <a:t>‹#›</a:t>
            </a:fld>
            <a:endParaRPr lang="cs-CZ"/>
          </a:p>
        </p:txBody>
      </p:sp>
    </p:spTree>
    <p:extLst>
      <p:ext uri="{BB962C8B-B14F-4D97-AF65-F5344CB8AC3E}">
        <p14:creationId xmlns:p14="http://schemas.microsoft.com/office/powerpoint/2010/main" val="65958639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txBox="1">
            <a:spLocks noGrp="1"/>
          </p:cNvSpPr>
          <p:nvPr>
            <p:ph type="title"/>
          </p:nvPr>
        </p:nvSpPr>
        <p:spPr>
          <a:xfrm>
            <a:off x="1792288" y="4800600"/>
            <a:ext cx="5486400" cy="566735"/>
          </a:xfrm>
        </p:spPr>
        <p:txBody>
          <a:bodyPr anchor="b" anchorCtr="0"/>
          <a:lstStyle>
            <a:lvl1pPr algn="l">
              <a:defRPr sz="2000" b="1"/>
            </a:lvl1pPr>
          </a:lstStyle>
          <a:p>
            <a:pPr lvl="0"/>
            <a:r>
              <a:rPr lang="cs-CZ"/>
              <a:t>Kliknutím lze upravit styl.</a:t>
            </a:r>
          </a:p>
        </p:txBody>
      </p:sp>
      <p:sp>
        <p:nvSpPr>
          <p:cNvPr id="3" name="Zástupný symbol pro obrázek 2"/>
          <p:cNvSpPr txBox="1">
            <a:spLocks noGrp="1"/>
          </p:cNvSpPr>
          <p:nvPr>
            <p:ph type="pic" idx="1"/>
          </p:nvPr>
        </p:nvSpPr>
        <p:spPr>
          <a:xfrm>
            <a:off x="1792288" y="612776"/>
            <a:ext cx="5486400" cy="4114800"/>
          </a:xfrm>
        </p:spPr>
        <p:txBody>
          <a:bodyPr/>
          <a:lstStyle>
            <a:lvl1pPr marL="0" indent="0">
              <a:buNone/>
              <a:defRPr/>
            </a:lvl1pPr>
          </a:lstStyle>
          <a:p>
            <a:pPr lvl="0"/>
            <a:endParaRPr lang="cs-CZ"/>
          </a:p>
        </p:txBody>
      </p:sp>
      <p:sp>
        <p:nvSpPr>
          <p:cNvPr id="4" name="Zástupný symbol pro text 3"/>
          <p:cNvSpPr txBox="1">
            <a:spLocks noGrp="1"/>
          </p:cNvSpPr>
          <p:nvPr>
            <p:ph type="body" idx="2"/>
          </p:nvPr>
        </p:nvSpPr>
        <p:spPr>
          <a:xfrm>
            <a:off x="1792288" y="5367335"/>
            <a:ext cx="5486400" cy="804864"/>
          </a:xfrm>
        </p:spPr>
        <p:txBody>
          <a:bodyPr/>
          <a:lstStyle>
            <a:lvl1pPr marL="0" indent="0">
              <a:spcBef>
                <a:spcPts val="300"/>
              </a:spcBef>
              <a:buNone/>
              <a:defRPr sz="1400"/>
            </a:lvl1pPr>
          </a:lstStyle>
          <a:p>
            <a:pPr lvl="0"/>
            <a:r>
              <a:rPr lang="cs-CZ"/>
              <a:t>Kliknutím lze upravit styly předlohy textu.</a:t>
            </a:r>
          </a:p>
        </p:txBody>
      </p:sp>
      <p:sp>
        <p:nvSpPr>
          <p:cNvPr id="5" name="Zástupný symbol pro datum 4"/>
          <p:cNvSpPr txBox="1">
            <a:spLocks noGrp="1"/>
          </p:cNvSpPr>
          <p:nvPr>
            <p:ph type="dt" sz="half" idx="7"/>
          </p:nvPr>
        </p:nvSpPr>
        <p:spPr/>
        <p:txBody>
          <a:bodyPr/>
          <a:lstStyle>
            <a:lvl1pPr>
              <a:defRPr/>
            </a:lvl1pPr>
          </a:lstStyle>
          <a:p>
            <a:pPr lvl="0"/>
            <a:fld id="{E2835761-64C4-4360-A4A5-5493F193A7C4}" type="datetime1">
              <a:rPr lang="cs-CZ"/>
              <a:pPr lvl="0"/>
              <a:t>23.3.2014</a:t>
            </a:fld>
            <a:endParaRPr lang="cs-CZ"/>
          </a:p>
        </p:txBody>
      </p:sp>
      <p:sp>
        <p:nvSpPr>
          <p:cNvPr id="6" name="Zástupný symbol pro zápatí 5"/>
          <p:cNvSpPr txBox="1">
            <a:spLocks noGrp="1"/>
          </p:cNvSpPr>
          <p:nvPr>
            <p:ph type="ftr" sz="quarter" idx="9"/>
          </p:nvPr>
        </p:nvSpPr>
        <p:spPr/>
        <p:txBody>
          <a:bodyPr/>
          <a:lstStyle>
            <a:lvl1pPr>
              <a:defRPr/>
            </a:lvl1pPr>
          </a:lstStyle>
          <a:p>
            <a:pPr lvl="0"/>
            <a:endParaRPr lang="cs-CZ"/>
          </a:p>
        </p:txBody>
      </p:sp>
      <p:sp>
        <p:nvSpPr>
          <p:cNvPr id="7" name="Zástupný symbol pro číslo snímku 6"/>
          <p:cNvSpPr txBox="1">
            <a:spLocks noGrp="1"/>
          </p:cNvSpPr>
          <p:nvPr>
            <p:ph type="sldNum" sz="quarter" idx="8"/>
          </p:nvPr>
        </p:nvSpPr>
        <p:spPr/>
        <p:txBody>
          <a:bodyPr/>
          <a:lstStyle>
            <a:lvl1pPr>
              <a:defRPr/>
            </a:lvl1pPr>
          </a:lstStyle>
          <a:p>
            <a:pPr lvl="0"/>
            <a:fld id="{13119886-25DE-418B-991B-2AE0C0D20C7C}" type="slidenum">
              <a:t>‹#›</a:t>
            </a:fld>
            <a:endParaRPr lang="cs-CZ"/>
          </a:p>
        </p:txBody>
      </p:sp>
    </p:spTree>
    <p:extLst>
      <p:ext uri="{BB962C8B-B14F-4D97-AF65-F5344CB8AC3E}">
        <p14:creationId xmlns:p14="http://schemas.microsoft.com/office/powerpoint/2010/main" val="325197380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txBox="1">
            <a:spLocks noGrp="1"/>
          </p:cNvSpPr>
          <p:nvPr>
            <p:ph type="title"/>
          </p:nvPr>
        </p:nvSpPr>
        <p:spPr/>
        <p:txBody>
          <a:bodyPr/>
          <a:lstStyle>
            <a:lvl1pPr>
              <a:defRPr/>
            </a:lvl1pPr>
          </a:lstStyle>
          <a:p>
            <a:pPr lvl="0"/>
            <a:r>
              <a:rPr lang="cs-CZ"/>
              <a:t>Kliknutím lze upravit styl.</a:t>
            </a:r>
          </a:p>
        </p:txBody>
      </p:sp>
      <p:sp>
        <p:nvSpPr>
          <p:cNvPr id="3" name="Zástupný symbol pro svislý text 2"/>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symbol pro datum 3"/>
          <p:cNvSpPr txBox="1">
            <a:spLocks noGrp="1"/>
          </p:cNvSpPr>
          <p:nvPr>
            <p:ph type="dt" sz="half" idx="7"/>
          </p:nvPr>
        </p:nvSpPr>
        <p:spPr/>
        <p:txBody>
          <a:bodyPr/>
          <a:lstStyle>
            <a:lvl1pPr>
              <a:defRPr/>
            </a:lvl1pPr>
          </a:lstStyle>
          <a:p>
            <a:pPr lvl="0"/>
            <a:fld id="{4ACA6D41-BAA4-42C4-9073-40417716F5E4}" type="datetime1">
              <a:rPr lang="cs-CZ"/>
              <a:pPr lvl="0"/>
              <a:t>23.3.2014</a:t>
            </a:fld>
            <a:endParaRPr lang="cs-CZ"/>
          </a:p>
        </p:txBody>
      </p:sp>
      <p:sp>
        <p:nvSpPr>
          <p:cNvPr id="5" name="Zástupný symbol pro zápatí 4"/>
          <p:cNvSpPr txBox="1">
            <a:spLocks noGrp="1"/>
          </p:cNvSpPr>
          <p:nvPr>
            <p:ph type="ftr" sz="quarter" idx="9"/>
          </p:nvPr>
        </p:nvSpPr>
        <p:spPr/>
        <p:txBody>
          <a:bodyPr/>
          <a:lstStyle>
            <a:lvl1pPr>
              <a:defRPr/>
            </a:lvl1pPr>
          </a:lstStyle>
          <a:p>
            <a:pPr lvl="0"/>
            <a:endParaRPr lang="cs-CZ"/>
          </a:p>
        </p:txBody>
      </p:sp>
      <p:sp>
        <p:nvSpPr>
          <p:cNvPr id="6" name="Zástupný symbol pro číslo snímku 5"/>
          <p:cNvSpPr txBox="1">
            <a:spLocks noGrp="1"/>
          </p:cNvSpPr>
          <p:nvPr>
            <p:ph type="sldNum" sz="quarter" idx="8"/>
          </p:nvPr>
        </p:nvSpPr>
        <p:spPr/>
        <p:txBody>
          <a:bodyPr/>
          <a:lstStyle>
            <a:lvl1pPr>
              <a:defRPr/>
            </a:lvl1pPr>
          </a:lstStyle>
          <a:p>
            <a:pPr lvl="0"/>
            <a:fld id="{D204BD0F-B5C4-441E-AC3F-9DC2FD52EB98}" type="slidenum">
              <a:t>‹#›</a:t>
            </a:fld>
            <a:endParaRPr lang="cs-CZ"/>
          </a:p>
        </p:txBody>
      </p:sp>
    </p:spTree>
    <p:extLst>
      <p:ext uri="{BB962C8B-B14F-4D97-AF65-F5344CB8AC3E}">
        <p14:creationId xmlns:p14="http://schemas.microsoft.com/office/powerpoint/2010/main" val="336428984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txBox="1">
            <a:spLocks noGrp="1"/>
          </p:cNvSpPr>
          <p:nvPr>
            <p:ph type="title" orient="vert"/>
          </p:nvPr>
        </p:nvSpPr>
        <p:spPr>
          <a:xfrm>
            <a:off x="6629400" y="274640"/>
            <a:ext cx="2057400" cy="5851529"/>
          </a:xfrm>
        </p:spPr>
        <p:txBody>
          <a:bodyPr vert="eaVert"/>
          <a:lstStyle>
            <a:lvl1pPr>
              <a:defRPr/>
            </a:lvl1pPr>
          </a:lstStyle>
          <a:p>
            <a:pPr lvl="0"/>
            <a:r>
              <a:rPr lang="cs-CZ"/>
              <a:t>Kliknutím lze upravit styl.</a:t>
            </a:r>
          </a:p>
        </p:txBody>
      </p:sp>
      <p:sp>
        <p:nvSpPr>
          <p:cNvPr id="3" name="Zástupný symbol pro svislý text 2"/>
          <p:cNvSpPr txBox="1">
            <a:spLocks noGrp="1"/>
          </p:cNvSpPr>
          <p:nvPr>
            <p:ph type="body" orient="vert" idx="1"/>
          </p:nvPr>
        </p:nvSpPr>
        <p:spPr>
          <a:xfrm>
            <a:off x="457200" y="274640"/>
            <a:ext cx="6019796" cy="5851529"/>
          </a:xfrm>
        </p:spPr>
        <p:txBody>
          <a:bodyPr vert="eaVert"/>
          <a:lstStyle>
            <a:lvl1pPr>
              <a:defRPr/>
            </a:lvl1pPr>
            <a:lvl2pPr>
              <a:defRPr/>
            </a:lvl2pPr>
            <a:lvl3pPr>
              <a:defRPr/>
            </a:lvl3pPr>
            <a:lvl4pPr>
              <a:defRPr/>
            </a:lvl4pPr>
            <a:lvl5pPr>
              <a:defRPr/>
            </a:lvl5pPr>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symbol pro datum 3"/>
          <p:cNvSpPr txBox="1">
            <a:spLocks noGrp="1"/>
          </p:cNvSpPr>
          <p:nvPr>
            <p:ph type="dt" sz="half" idx="7"/>
          </p:nvPr>
        </p:nvSpPr>
        <p:spPr/>
        <p:txBody>
          <a:bodyPr/>
          <a:lstStyle>
            <a:lvl1pPr>
              <a:defRPr/>
            </a:lvl1pPr>
          </a:lstStyle>
          <a:p>
            <a:pPr lvl="0"/>
            <a:fld id="{D53B3C4C-5477-473A-ADA1-8DF9466D9BCE}" type="datetime1">
              <a:rPr lang="cs-CZ"/>
              <a:pPr lvl="0"/>
              <a:t>23.3.2014</a:t>
            </a:fld>
            <a:endParaRPr lang="cs-CZ"/>
          </a:p>
        </p:txBody>
      </p:sp>
      <p:sp>
        <p:nvSpPr>
          <p:cNvPr id="5" name="Zástupný symbol pro zápatí 4"/>
          <p:cNvSpPr txBox="1">
            <a:spLocks noGrp="1"/>
          </p:cNvSpPr>
          <p:nvPr>
            <p:ph type="ftr" sz="quarter" idx="9"/>
          </p:nvPr>
        </p:nvSpPr>
        <p:spPr/>
        <p:txBody>
          <a:bodyPr/>
          <a:lstStyle>
            <a:lvl1pPr>
              <a:defRPr/>
            </a:lvl1pPr>
          </a:lstStyle>
          <a:p>
            <a:pPr lvl="0"/>
            <a:endParaRPr lang="cs-CZ"/>
          </a:p>
        </p:txBody>
      </p:sp>
      <p:sp>
        <p:nvSpPr>
          <p:cNvPr id="6" name="Zástupný symbol pro číslo snímku 5"/>
          <p:cNvSpPr txBox="1">
            <a:spLocks noGrp="1"/>
          </p:cNvSpPr>
          <p:nvPr>
            <p:ph type="sldNum" sz="quarter" idx="8"/>
          </p:nvPr>
        </p:nvSpPr>
        <p:spPr/>
        <p:txBody>
          <a:bodyPr/>
          <a:lstStyle>
            <a:lvl1pPr>
              <a:defRPr/>
            </a:lvl1pPr>
          </a:lstStyle>
          <a:p>
            <a:pPr lvl="0"/>
            <a:fld id="{EAE9EEFE-93F5-477D-8912-02F8D889FCB4}" type="slidenum">
              <a:t>‹#›</a:t>
            </a:fld>
            <a:endParaRPr lang="cs-CZ"/>
          </a:p>
        </p:txBody>
      </p:sp>
    </p:spTree>
    <p:extLst>
      <p:ext uri="{BB962C8B-B14F-4D97-AF65-F5344CB8AC3E}">
        <p14:creationId xmlns:p14="http://schemas.microsoft.com/office/powerpoint/2010/main" val="233820084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Zástupný symbol pro nadpis 1"/>
          <p:cNvSpPr txBox="1">
            <a:spLocks noGrp="1"/>
          </p:cNvSpPr>
          <p:nvPr>
            <p:ph type="title"/>
          </p:nvPr>
        </p:nvSpPr>
        <p:spPr>
          <a:xfrm>
            <a:off x="457200" y="274640"/>
            <a:ext cx="8229600" cy="1143000"/>
          </a:xfrm>
          <a:prstGeom prst="rect">
            <a:avLst/>
          </a:prstGeom>
          <a:noFill/>
          <a:ln>
            <a:noFill/>
          </a:ln>
        </p:spPr>
        <p:txBody>
          <a:bodyPr vert="horz" wrap="square" lIns="91440" tIns="45720" rIns="91440" bIns="45720" anchor="ctr" anchorCtr="1" compatLnSpc="1"/>
          <a:lstStyle/>
          <a:p>
            <a:pPr lvl="0"/>
            <a:r>
              <a:rPr lang="cs-CZ"/>
              <a:t>Kliknutím lze upravit styl.</a:t>
            </a:r>
          </a:p>
        </p:txBody>
      </p:sp>
      <p:sp>
        <p:nvSpPr>
          <p:cNvPr id="3" name="Zástupný symbol pro text 2"/>
          <p:cNvSpPr txBox="1">
            <a:spLocks noGrp="1"/>
          </p:cNvSpPr>
          <p:nvPr>
            <p:ph type="body" idx="1"/>
          </p:nvPr>
        </p:nvSpPr>
        <p:spPr>
          <a:xfrm>
            <a:off x="457200" y="1600200"/>
            <a:ext cx="8229600" cy="4525959"/>
          </a:xfrm>
          <a:prstGeom prst="rect">
            <a:avLst/>
          </a:prstGeom>
          <a:noFill/>
          <a:ln>
            <a:noFill/>
          </a:ln>
        </p:spPr>
        <p:txBody>
          <a:bodyPr vert="horz" wrap="square" lIns="91440" tIns="45720" rIns="91440" bIns="45720" anchor="t" anchorCtr="0" compatLnSpc="1"/>
          <a:lstStyle/>
          <a:p>
            <a:pPr lvl="0"/>
            <a:r>
              <a:rPr lang="cs-CZ"/>
              <a:t>Kliknutím lze upravit styly předlohy textu.</a:t>
            </a:r>
          </a:p>
          <a:p>
            <a:pPr lvl="1"/>
            <a:r>
              <a:rPr lang="cs-CZ"/>
              <a:t>Druhá úroveň</a:t>
            </a:r>
          </a:p>
          <a:p>
            <a:pPr lvl="2"/>
            <a:r>
              <a:rPr lang="cs-CZ"/>
              <a:t>Třetí úroveň</a:t>
            </a:r>
          </a:p>
          <a:p>
            <a:pPr lvl="3"/>
            <a:r>
              <a:rPr lang="cs-CZ"/>
              <a:t>Čtvrtá úroveň</a:t>
            </a:r>
          </a:p>
          <a:p>
            <a:pPr lvl="4"/>
            <a:r>
              <a:rPr lang="cs-CZ"/>
              <a:t>Pátá úroveň</a:t>
            </a:r>
          </a:p>
        </p:txBody>
      </p:sp>
      <p:sp>
        <p:nvSpPr>
          <p:cNvPr id="4" name="Zástupný symbol pro datum 3"/>
          <p:cNvSpPr txBox="1">
            <a:spLocks noGrp="1"/>
          </p:cNvSpPr>
          <p:nvPr>
            <p:ph type="dt" sz="half" idx="2"/>
          </p:nvPr>
        </p:nvSpPr>
        <p:spPr>
          <a:xfrm>
            <a:off x="457200" y="6356351"/>
            <a:ext cx="2133596" cy="365129"/>
          </a:xfrm>
          <a:prstGeom prst="rect">
            <a:avLst/>
          </a:prstGeom>
          <a:noFill/>
          <a:ln>
            <a:noFill/>
          </a:ln>
        </p:spPr>
        <p:txBody>
          <a:bodyPr vert="horz" wrap="square" lIns="91440" tIns="45720" rIns="91440" bIns="45720" anchor="ctr" anchorCtr="0" compatLnSpc="1"/>
          <a:lstStyle>
            <a:lvl1pPr marL="0" marR="0" lvl="0" indent="0" algn="l" defTabSz="914400" rtl="0" fontAlgn="auto" hangingPunct="1">
              <a:lnSpc>
                <a:spcPct val="100000"/>
              </a:lnSpc>
              <a:spcBef>
                <a:spcPts val="0"/>
              </a:spcBef>
              <a:spcAft>
                <a:spcPts val="0"/>
              </a:spcAft>
              <a:buNone/>
              <a:tabLst/>
              <a:defRPr lang="cs-CZ" sz="1200" b="0" i="0" u="none" strike="noStrike" kern="1200" cap="none" spc="0" baseline="0">
                <a:solidFill>
                  <a:srgbClr val="898989"/>
                </a:solidFill>
                <a:uFillTx/>
                <a:latin typeface="Calibri"/>
                <a:ea typeface=""/>
                <a:cs typeface=""/>
              </a:defRPr>
            </a:lvl1pPr>
          </a:lstStyle>
          <a:p>
            <a:pPr lvl="0"/>
            <a:fld id="{8191EDA3-5CB8-4622-9804-B473934DCAD4}" type="datetime1">
              <a:rPr lang="cs-CZ"/>
              <a:pPr lvl="0"/>
              <a:t>23.3.2014</a:t>
            </a:fld>
            <a:endParaRPr lang="cs-CZ"/>
          </a:p>
        </p:txBody>
      </p:sp>
      <p:sp>
        <p:nvSpPr>
          <p:cNvPr id="5" name="Zástupný symbol pro zápatí 4"/>
          <p:cNvSpPr txBox="1">
            <a:spLocks noGrp="1"/>
          </p:cNvSpPr>
          <p:nvPr>
            <p:ph type="ftr" sz="quarter" idx="3"/>
          </p:nvPr>
        </p:nvSpPr>
        <p:spPr>
          <a:xfrm>
            <a:off x="3124203" y="6356351"/>
            <a:ext cx="2895603" cy="365129"/>
          </a:xfrm>
          <a:prstGeom prst="rect">
            <a:avLst/>
          </a:prstGeom>
          <a:noFill/>
          <a:ln>
            <a:noFill/>
          </a:ln>
        </p:spPr>
        <p:txBody>
          <a:bodyPr vert="horz" wrap="square" lIns="91440" tIns="45720" rIns="91440" bIns="45720" anchor="ctr" anchorCtr="1" compatLnSpc="1"/>
          <a:lstStyle>
            <a:lvl1pPr marL="0" marR="0" lvl="0" indent="0" algn="ctr" defTabSz="914400" rtl="0" fontAlgn="auto" hangingPunct="1">
              <a:lnSpc>
                <a:spcPct val="100000"/>
              </a:lnSpc>
              <a:spcBef>
                <a:spcPts val="0"/>
              </a:spcBef>
              <a:spcAft>
                <a:spcPts val="0"/>
              </a:spcAft>
              <a:buNone/>
              <a:tabLst/>
              <a:defRPr lang="cs-CZ" sz="1200" b="0" i="0" u="none" strike="noStrike" kern="1200" cap="none" spc="0" baseline="0">
                <a:solidFill>
                  <a:srgbClr val="898989"/>
                </a:solidFill>
                <a:uFillTx/>
                <a:latin typeface="Calibri"/>
                <a:ea typeface=""/>
                <a:cs typeface=""/>
              </a:defRPr>
            </a:lvl1pPr>
          </a:lstStyle>
          <a:p>
            <a:pPr lvl="0"/>
            <a:endParaRPr lang="cs-CZ"/>
          </a:p>
        </p:txBody>
      </p:sp>
      <p:sp>
        <p:nvSpPr>
          <p:cNvPr id="6" name="Zástupný symbol pro číslo snímku 5"/>
          <p:cNvSpPr txBox="1">
            <a:spLocks noGrp="1"/>
          </p:cNvSpPr>
          <p:nvPr>
            <p:ph type="sldNum" sz="quarter" idx="4"/>
          </p:nvPr>
        </p:nvSpPr>
        <p:spPr>
          <a:xfrm>
            <a:off x="6553203" y="6356351"/>
            <a:ext cx="2133596" cy="365129"/>
          </a:xfrm>
          <a:prstGeom prst="rect">
            <a:avLst/>
          </a:prstGeom>
          <a:noFill/>
          <a:ln>
            <a:noFill/>
          </a:ln>
        </p:spPr>
        <p:txBody>
          <a:bodyPr vert="horz" wrap="square" lIns="91440" tIns="45720" rIns="91440" bIns="45720" anchor="ctr" anchorCtr="0" compatLnSpc="1"/>
          <a:lstStyle>
            <a:lvl1pPr marL="0" marR="0" lvl="0" indent="0" algn="r" defTabSz="914400" rtl="0" fontAlgn="auto" hangingPunct="1">
              <a:lnSpc>
                <a:spcPct val="100000"/>
              </a:lnSpc>
              <a:spcBef>
                <a:spcPts val="0"/>
              </a:spcBef>
              <a:spcAft>
                <a:spcPts val="0"/>
              </a:spcAft>
              <a:buNone/>
              <a:tabLst/>
              <a:defRPr lang="cs-CZ" sz="1200" b="0" i="0" u="none" strike="noStrike" kern="1200" cap="none" spc="0" baseline="0">
                <a:solidFill>
                  <a:srgbClr val="898989"/>
                </a:solidFill>
                <a:uFillTx/>
                <a:latin typeface="Calibri"/>
                <a:ea typeface=""/>
                <a:cs typeface=""/>
              </a:defRPr>
            </a:lvl1pPr>
          </a:lstStyle>
          <a:p>
            <a:pPr lvl="0"/>
            <a:fld id="{39D587C2-176C-4BED-8C73-18D33D746CC9}" type="slidenum">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slow" p14:dur="2000"/>
    </mc:Choice>
    <mc:Fallback xmlns="">
      <p:transition spd="slow"/>
    </mc:Fallback>
  </mc:AlternateContent>
  <p:txStyles>
    <p:titleStyle>
      <a:lvl1pPr marL="0" marR="0" lvl="0" indent="0" algn="ctr" defTabSz="914400" rtl="0" fontAlgn="auto" hangingPunct="1">
        <a:lnSpc>
          <a:spcPct val="100000"/>
        </a:lnSpc>
        <a:spcBef>
          <a:spcPts val="0"/>
        </a:spcBef>
        <a:spcAft>
          <a:spcPts val="0"/>
        </a:spcAft>
        <a:buNone/>
        <a:tabLst/>
        <a:defRPr lang="cs-CZ" sz="4400" b="0" i="0" u="none" strike="noStrike" kern="1200" cap="none" spc="0" baseline="0">
          <a:solidFill>
            <a:srgbClr val="000000"/>
          </a:solidFill>
          <a:uFillTx/>
          <a:latin typeface="Calibri"/>
          <a:ea typeface=""/>
          <a:cs typeface=""/>
        </a:defRPr>
      </a:lvl1pPr>
    </p:titleStyle>
    <p:bodyStyle>
      <a:lvl1pPr marL="342900" marR="0" lvl="0" indent="-342900" algn="l" defTabSz="914400" rtl="0" fontAlgn="auto" hangingPunct="1">
        <a:lnSpc>
          <a:spcPct val="100000"/>
        </a:lnSpc>
        <a:spcBef>
          <a:spcPts val="800"/>
        </a:spcBef>
        <a:spcAft>
          <a:spcPts val="0"/>
        </a:spcAft>
        <a:buSzPct val="100000"/>
        <a:buFont typeface="Arial" pitchFamily="34"/>
        <a:buChar char="•"/>
        <a:tabLst/>
        <a:defRPr lang="cs-CZ" sz="3200" b="0" i="0" u="none" strike="noStrike" kern="1200" cap="none" spc="0" baseline="0">
          <a:solidFill>
            <a:srgbClr val="000000"/>
          </a:solidFill>
          <a:uFillTx/>
          <a:latin typeface="Calibri"/>
          <a:ea typeface=""/>
          <a:cs typeface=""/>
        </a:defRPr>
      </a:lvl1pPr>
      <a:lvl2pPr marL="742950" marR="0" lvl="1" indent="-285750" algn="l" defTabSz="914400" rtl="0" fontAlgn="auto" hangingPunct="1">
        <a:lnSpc>
          <a:spcPct val="100000"/>
        </a:lnSpc>
        <a:spcBef>
          <a:spcPts val="700"/>
        </a:spcBef>
        <a:spcAft>
          <a:spcPts val="0"/>
        </a:spcAft>
        <a:buSzPct val="100000"/>
        <a:buFont typeface="Arial" pitchFamily="34"/>
        <a:buChar char="–"/>
        <a:tabLst/>
        <a:defRPr lang="cs-CZ" sz="2800" b="0" i="0" u="none" strike="noStrike" kern="1200" cap="none" spc="0" baseline="0">
          <a:solidFill>
            <a:srgbClr val="000000"/>
          </a:solidFill>
          <a:uFillTx/>
          <a:latin typeface="Calibri"/>
          <a:ea typeface=""/>
          <a:cs typeface=""/>
        </a:defRPr>
      </a:lvl2pPr>
      <a:lvl3pPr marL="1143000" marR="0" lvl="2" indent="-228600" algn="l" defTabSz="914400" rtl="0" fontAlgn="auto" hangingPunct="1">
        <a:lnSpc>
          <a:spcPct val="100000"/>
        </a:lnSpc>
        <a:spcBef>
          <a:spcPts val="600"/>
        </a:spcBef>
        <a:spcAft>
          <a:spcPts val="0"/>
        </a:spcAft>
        <a:buSzPct val="100000"/>
        <a:buFont typeface="Arial" pitchFamily="34"/>
        <a:buChar char="•"/>
        <a:tabLst/>
        <a:defRPr lang="cs-CZ" sz="2400" b="0" i="0" u="none" strike="noStrike" kern="1200" cap="none" spc="0" baseline="0">
          <a:solidFill>
            <a:srgbClr val="000000"/>
          </a:solidFill>
          <a:uFillTx/>
          <a:latin typeface="Calibri"/>
          <a:ea typeface=""/>
          <a:cs typeface=""/>
        </a:defRPr>
      </a:lvl3pPr>
      <a:lvl4pPr marL="1600200" marR="0" lvl="3" indent="-228600" algn="l" defTabSz="914400" rtl="0" fontAlgn="auto" hangingPunct="1">
        <a:lnSpc>
          <a:spcPct val="100000"/>
        </a:lnSpc>
        <a:spcBef>
          <a:spcPts val="500"/>
        </a:spcBef>
        <a:spcAft>
          <a:spcPts val="0"/>
        </a:spcAft>
        <a:buSzPct val="100000"/>
        <a:buFont typeface="Arial" pitchFamily="34"/>
        <a:buChar char="–"/>
        <a:tabLst/>
        <a:defRPr lang="cs-CZ" sz="2000" b="0" i="0" u="none" strike="noStrike" kern="1200" cap="none" spc="0" baseline="0">
          <a:solidFill>
            <a:srgbClr val="000000"/>
          </a:solidFill>
          <a:uFillTx/>
          <a:latin typeface="Calibri"/>
          <a:ea typeface=""/>
          <a:cs typeface=""/>
        </a:defRPr>
      </a:lvl4pPr>
      <a:lvl5pPr marL="2057400" marR="0" lvl="4" indent="-228600" algn="l" defTabSz="914400" rtl="0" fontAlgn="auto" hangingPunct="1">
        <a:lnSpc>
          <a:spcPct val="100000"/>
        </a:lnSpc>
        <a:spcBef>
          <a:spcPts val="500"/>
        </a:spcBef>
        <a:spcAft>
          <a:spcPts val="0"/>
        </a:spcAft>
        <a:buSzPct val="100000"/>
        <a:buFont typeface="Arial" pitchFamily="34"/>
        <a:buChar char="»"/>
        <a:tabLst/>
        <a:defRPr lang="cs-CZ" sz="2000" b="0" i="0" u="none" strike="noStrike" kern="1200" cap="none" spc="0" baseline="0">
          <a:solidFill>
            <a:srgbClr val="000000"/>
          </a:solidFill>
          <a:uFillTx/>
          <a:latin typeface="Calibri"/>
          <a:ea typeface=""/>
          <a:cs typeface=""/>
        </a:defRPr>
      </a:lvl5pPr>
    </p:bodyStyle>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Nadpis 1"/>
          <p:cNvSpPr txBox="1">
            <a:spLocks noGrp="1"/>
          </p:cNvSpPr>
          <p:nvPr>
            <p:ph type="ctrTitle"/>
          </p:nvPr>
        </p:nvSpPr>
        <p:spPr/>
        <p:txBody>
          <a:bodyPr/>
          <a:lstStyle/>
          <a:p>
            <a:pPr lvl="0"/>
            <a:r>
              <a:rPr lang="cs-CZ" sz="4000" smtClean="0"/>
              <a:t>Písemné sčítání s </a:t>
            </a:r>
            <a:r>
              <a:rPr lang="cs-CZ" sz="4000" dirty="0" smtClean="0"/>
              <a:t>přechodem desítky</a:t>
            </a:r>
            <a:r>
              <a:rPr lang="cs-CZ" sz="4000" dirty="0"/>
              <a:t/>
            </a:r>
            <a:br>
              <a:rPr lang="cs-CZ" sz="4000" dirty="0"/>
            </a:br>
            <a:r>
              <a:rPr lang="cs-CZ" sz="4000" dirty="0" smtClean="0"/>
              <a:t>VY_32_INOVACE_2A_15</a:t>
            </a:r>
            <a:r>
              <a:rPr lang="cs-CZ" sz="3600" dirty="0"/>
              <a:t/>
            </a:r>
            <a:br>
              <a:rPr lang="cs-CZ" sz="3600" dirty="0"/>
            </a:br>
            <a:r>
              <a:rPr lang="cs-CZ" sz="2800" dirty="0"/>
              <a:t>Číslo projektu: CZ.1.07/1.5.00/34.1056</a:t>
            </a:r>
          </a:p>
        </p:txBody>
      </p:sp>
      <p:sp>
        <p:nvSpPr>
          <p:cNvPr id="3" name="Podnadpis 2"/>
          <p:cNvSpPr txBox="1">
            <a:spLocks noGrp="1"/>
          </p:cNvSpPr>
          <p:nvPr>
            <p:ph type="subTitle" idx="1"/>
          </p:nvPr>
        </p:nvSpPr>
        <p:spPr/>
        <p:txBody>
          <a:bodyPr/>
          <a:lstStyle/>
          <a:p>
            <a:pPr lvl="0"/>
            <a:r>
              <a:rPr lang="cs-CZ"/>
              <a:t>Sada </a:t>
            </a:r>
            <a:r>
              <a:rPr lang="cs-CZ" smtClean="0"/>
              <a:t>1</a:t>
            </a:r>
            <a:endParaRPr lang="cs-CZ" dirty="0" smtClean="0"/>
          </a:p>
          <a:p>
            <a:pPr lvl="0"/>
            <a:r>
              <a:rPr lang="cs-CZ" dirty="0" smtClean="0"/>
              <a:t>Matematika</a:t>
            </a:r>
            <a:endParaRPr lang="cs-CZ" dirty="0"/>
          </a:p>
          <a:p>
            <a:pPr lvl="0"/>
            <a:r>
              <a:rPr lang="cs-CZ" dirty="0"/>
              <a:t>MŠ, ZŠ a </a:t>
            </a:r>
            <a:r>
              <a:rPr lang="cs-CZ" dirty="0" err="1"/>
              <a:t>PrŠ</a:t>
            </a:r>
            <a:r>
              <a:rPr lang="cs-CZ" dirty="0"/>
              <a:t> Trhové Sviny</a:t>
            </a:r>
          </a:p>
          <a:p>
            <a:pPr lvl="0"/>
            <a:endParaRPr lang="cs-CZ" dirty="0"/>
          </a:p>
          <a:p>
            <a:pPr lvl="0"/>
            <a:endParaRPr lang="cs-CZ" dirty="0"/>
          </a:p>
        </p:txBody>
      </p:sp>
      <p:pic>
        <p:nvPicPr>
          <p:cNvPr id="4" name="Picture 2"/>
          <p:cNvPicPr>
            <a:picLocks noChangeAspect="1"/>
          </p:cNvPicPr>
          <p:nvPr/>
        </p:nvPicPr>
        <p:blipFill>
          <a:blip r:embed="rId2"/>
          <a:srcRect/>
          <a:stretch>
            <a:fillRect/>
          </a:stretch>
        </p:blipFill>
        <p:spPr>
          <a:xfrm>
            <a:off x="971595" y="332658"/>
            <a:ext cx="6984644" cy="1527770"/>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67544" y="332656"/>
            <a:ext cx="8229600" cy="6009531"/>
          </a:xfrm>
        </p:spPr>
        <p:txBody>
          <a:bodyPr>
            <a:normAutofit fontScale="55000" lnSpcReduction="20000"/>
          </a:bodyPr>
          <a:lstStyle/>
          <a:p>
            <a:pPr marL="0" indent="0">
              <a:buNone/>
            </a:pPr>
            <a:r>
              <a:rPr lang="cs-CZ" b="1" dirty="0" smtClean="0"/>
              <a:t>Anotace: </a:t>
            </a:r>
            <a:r>
              <a:rPr lang="cs-CZ" dirty="0" smtClean="0"/>
              <a:t>V tomto materiálu si žáci procvičují písemné sčítání s přechodem desítky v číselném oboru do 100. První dva úkoly jsou interaktivní. Žáci počítají příklady a správný výsledek přiřadí kliknutím. V dalším úkole přiřadí správný výsledek pomocí rukopisných poznámek. Se správným výsledkem spojují čarou. Čtvrtý </a:t>
            </a:r>
            <a:r>
              <a:rPr lang="cs-CZ" dirty="0" err="1" smtClean="0"/>
              <a:t>slide</a:t>
            </a:r>
            <a:r>
              <a:rPr lang="cs-CZ" dirty="0" smtClean="0"/>
              <a:t> je interaktivní. Žáci zařazují do obdélníku příklady podle instrukce (= 60). Ostatní příklady mizí po kliknutí z plochy. V předposledním úkole žáci příklady počítají a výsledky zapisují. Mohou pracovat pomocí rukopisných poznámek nebo příklady psát do sešitu. Úkolem je ale spojovat příklady se stejným výsledkem. Důležité je dbát na to, aby příklady nespojovali jen podle barev, ale opravdu je počítali. Poslední úkol je interaktivní, žáci plní současně dva početní úkony – nejprve příklad vypočítají a potom porovnají. Výsledky i znaménka (větší, menší, rovná se) přiřazují kliknutím. </a:t>
            </a:r>
            <a:endParaRPr lang="cs-CZ" b="1" dirty="0" smtClean="0"/>
          </a:p>
          <a:p>
            <a:pPr marL="0" indent="0">
              <a:buNone/>
            </a:pPr>
            <a:r>
              <a:rPr lang="cs-CZ" b="1" dirty="0" smtClean="0"/>
              <a:t>Délka trvání práce s tímto materiálem: </a:t>
            </a:r>
            <a:r>
              <a:rPr lang="cs-CZ" dirty="0"/>
              <a:t>Z</a:t>
            </a:r>
            <a:r>
              <a:rPr lang="cs-CZ" dirty="0" smtClean="0"/>
              <a:t>hruba 35 minut.</a:t>
            </a:r>
          </a:p>
          <a:p>
            <a:pPr marL="0" indent="0">
              <a:buNone/>
            </a:pPr>
            <a:r>
              <a:rPr lang="cs-CZ" b="1" dirty="0" smtClean="0"/>
              <a:t>Autor:</a:t>
            </a:r>
            <a:r>
              <a:rPr lang="cs-CZ" dirty="0" smtClean="0"/>
              <a:t> Daniela </a:t>
            </a:r>
            <a:r>
              <a:rPr lang="cs-CZ" dirty="0" err="1" smtClean="0"/>
              <a:t>Tájková</a:t>
            </a:r>
            <a:endParaRPr lang="cs-CZ" dirty="0" smtClean="0"/>
          </a:p>
          <a:p>
            <a:pPr marL="0" indent="0">
              <a:buNone/>
            </a:pPr>
            <a:r>
              <a:rPr lang="cs-CZ" b="1" dirty="0" smtClean="0"/>
              <a:t>Datum vytvoření: </a:t>
            </a:r>
            <a:r>
              <a:rPr lang="cs-CZ" dirty="0" smtClean="0"/>
              <a:t>Podzim 2013</a:t>
            </a:r>
          </a:p>
          <a:p>
            <a:pPr marL="0" indent="0">
              <a:buNone/>
            </a:pPr>
            <a:r>
              <a:rPr lang="cs-CZ" b="1" dirty="0" smtClean="0"/>
              <a:t>Speciální vzdělávací potřeby: </a:t>
            </a:r>
            <a:r>
              <a:rPr lang="cs-CZ" dirty="0" smtClean="0"/>
              <a:t>PAS</a:t>
            </a:r>
            <a:r>
              <a:rPr lang="cs-CZ" dirty="0"/>
              <a:t>, MP, kombinované postižení (MP v kombinaci se zdravotním znevýhodněním, MP v kombinaci s PAS), vícečetné postižení</a:t>
            </a:r>
          </a:p>
          <a:p>
            <a:pPr marL="0" indent="0">
              <a:buNone/>
            </a:pPr>
            <a:r>
              <a:rPr lang="cs-CZ" b="1" dirty="0"/>
              <a:t>Vzdělávací obor: </a:t>
            </a:r>
            <a:r>
              <a:rPr lang="cs-CZ" dirty="0"/>
              <a:t>Matematika</a:t>
            </a:r>
          </a:p>
          <a:p>
            <a:pPr marL="0" indent="0">
              <a:buNone/>
            </a:pPr>
            <a:r>
              <a:rPr lang="cs-CZ" b="1" dirty="0"/>
              <a:t>Druh učebního materiálu</a:t>
            </a:r>
            <a:r>
              <a:rPr lang="cs-CZ" dirty="0"/>
              <a:t>: Interaktivní DUM</a:t>
            </a:r>
          </a:p>
          <a:p>
            <a:pPr marL="0" indent="0">
              <a:buNone/>
            </a:pPr>
            <a:r>
              <a:rPr lang="cs-CZ" b="1" dirty="0"/>
              <a:t>Inovace:</a:t>
            </a:r>
            <a:r>
              <a:rPr lang="cs-CZ" dirty="0">
                <a:latin typeface="+mj-lt"/>
                <a:cs typeface="Times New Roman" pitchFamily="18" charset="0"/>
              </a:rPr>
              <a:t> Rukopisné poznámky v rámci nového softwaru Microsoft</a:t>
            </a:r>
            <a:endParaRPr lang="cs-CZ" b="1" dirty="0">
              <a:latin typeface="+mj-lt"/>
            </a:endParaRPr>
          </a:p>
          <a:p>
            <a:pPr marL="0" indent="0">
              <a:buNone/>
            </a:pPr>
            <a:r>
              <a:rPr lang="cs-CZ" b="1" dirty="0"/>
              <a:t>Cílová skupina: </a:t>
            </a:r>
            <a:r>
              <a:rPr lang="cs-CZ" dirty="0"/>
              <a:t>Žák (PAS, MP, kombinované postižení -  MP v kombinaci se zdravotním znevýhodněním, MP v kombinaci s PAS, vícečetné postižení) </a:t>
            </a:r>
          </a:p>
          <a:p>
            <a:pPr marL="0" indent="0">
              <a:buNone/>
            </a:pPr>
            <a:r>
              <a:rPr lang="cs-CZ" b="1" dirty="0"/>
              <a:t>Stupeň a typ vzdělávání: </a:t>
            </a:r>
            <a:r>
              <a:rPr lang="cs-CZ" dirty="0"/>
              <a:t>Praktická škola jednoletá</a:t>
            </a:r>
          </a:p>
          <a:p>
            <a:pPr marL="0" indent="0">
              <a:buNone/>
            </a:pPr>
            <a:endParaRPr lang="cs-CZ" dirty="0" smtClean="0"/>
          </a:p>
        </p:txBody>
      </p:sp>
    </p:spTree>
    <p:extLst>
      <p:ext uri="{BB962C8B-B14F-4D97-AF65-F5344CB8AC3E}">
        <p14:creationId xmlns:p14="http://schemas.microsoft.com/office/powerpoint/2010/main" val="325659173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467544" y="404664"/>
            <a:ext cx="4162101" cy="400110"/>
          </a:xfrm>
          <a:prstGeom prst="rect">
            <a:avLst/>
          </a:prstGeom>
          <a:noFill/>
        </p:spPr>
        <p:txBody>
          <a:bodyPr wrap="none" rtlCol="0">
            <a:spAutoFit/>
          </a:bodyPr>
          <a:lstStyle/>
          <a:p>
            <a:r>
              <a:rPr lang="cs-CZ" sz="2000" b="1" dirty="0" smtClean="0">
                <a:solidFill>
                  <a:srgbClr val="FF0000"/>
                </a:solidFill>
              </a:rPr>
              <a:t>Vypočítej. Na správný výsledek klikni</a:t>
            </a:r>
            <a:r>
              <a:rPr lang="cs-CZ" dirty="0" smtClean="0"/>
              <a:t>.</a:t>
            </a:r>
            <a:endParaRPr lang="cs-CZ" dirty="0"/>
          </a:p>
        </p:txBody>
      </p:sp>
    </p:spTree>
    <p:extLst>
      <p:ext uri="{BB962C8B-B14F-4D97-AF65-F5344CB8AC3E}">
        <p14:creationId xmlns:p14="http://schemas.microsoft.com/office/powerpoint/2010/main" val="378323338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4">
    <p:bg>
      <p:bgPr>
        <a:blipFill>
          <a:blip r:embed="rId2"/>
          <a:tile tx="0" ty="0" sx="100000" sy="100000" flip="none" algn="tl"/>
        </a:blipFill>
        <a:effectLst/>
      </p:bgPr>
    </p:bg>
    <p:spTree>
      <p:nvGrpSpPr>
        <p:cNvPr id="1" name=""/>
        <p:cNvGrpSpPr/>
        <p:nvPr/>
      </p:nvGrpSpPr>
      <p:grpSpPr>
        <a:xfrm>
          <a:off x="0" y="0"/>
          <a:ext cx="0" cy="0"/>
          <a:chOff x="0" y="0"/>
          <a:chExt cx="0" cy="0"/>
        </a:xfrm>
      </p:grpSpPr>
      <p:grpSp>
        <p:nvGrpSpPr>
          <p:cNvPr id="2" name="Skupina 17"/>
          <p:cNvGrpSpPr/>
          <p:nvPr/>
        </p:nvGrpSpPr>
        <p:grpSpPr>
          <a:xfrm>
            <a:off x="155310" y="260649"/>
            <a:ext cx="864090" cy="1323438"/>
            <a:chOff x="155310" y="260649"/>
            <a:chExt cx="864090" cy="1323438"/>
          </a:xfrm>
        </p:grpSpPr>
        <p:sp>
          <p:nvSpPr>
            <p:cNvPr id="3" name="TextovéPole 3"/>
            <p:cNvSpPr txBox="1"/>
            <p:nvPr/>
          </p:nvSpPr>
          <p:spPr>
            <a:xfrm>
              <a:off x="235339" y="260649"/>
              <a:ext cx="704042" cy="1323438"/>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00B050"/>
                  </a:solidFill>
                  <a:uFillTx/>
                  <a:latin typeface="Calibri"/>
                  <a:ea typeface=""/>
                  <a:cs typeface=""/>
                </a:rPr>
                <a:t>37</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00B050"/>
                  </a:solidFill>
                  <a:uFillTx/>
                  <a:latin typeface="Calibri"/>
                  <a:ea typeface=""/>
                  <a:cs typeface=""/>
                </a:rPr>
                <a:t>29</a:t>
              </a:r>
            </a:p>
          </p:txBody>
        </p:sp>
        <p:cxnSp>
          <p:nvCxnSpPr>
            <p:cNvPr id="4" name="Přímá spojnice 11"/>
            <p:cNvCxnSpPr/>
            <p:nvPr/>
          </p:nvCxnSpPr>
          <p:spPr>
            <a:xfrm>
              <a:off x="155310" y="1543973"/>
              <a:ext cx="864090" cy="0"/>
            </a:xfrm>
            <a:prstGeom prst="straightConnector1">
              <a:avLst/>
            </a:prstGeom>
            <a:noFill/>
            <a:ln w="38103">
              <a:solidFill>
                <a:srgbClr val="000000"/>
              </a:solidFill>
              <a:prstDash val="solid"/>
            </a:ln>
            <a:effectLst>
              <a:outerShdw dist="22997" dir="5400000" algn="tl">
                <a:srgbClr val="000000">
                  <a:alpha val="35000"/>
                </a:srgbClr>
              </a:outerShdw>
            </a:effectLst>
          </p:spPr>
        </p:cxnSp>
      </p:grpSp>
      <p:grpSp>
        <p:nvGrpSpPr>
          <p:cNvPr id="5" name="Skupina 18"/>
          <p:cNvGrpSpPr/>
          <p:nvPr/>
        </p:nvGrpSpPr>
        <p:grpSpPr>
          <a:xfrm>
            <a:off x="1866253" y="253334"/>
            <a:ext cx="864090" cy="1330754"/>
            <a:chOff x="1866253" y="253334"/>
            <a:chExt cx="864090" cy="1330754"/>
          </a:xfrm>
        </p:grpSpPr>
        <p:sp>
          <p:nvSpPr>
            <p:cNvPr id="6" name="TextovéPole 9"/>
            <p:cNvSpPr txBox="1"/>
            <p:nvPr/>
          </p:nvSpPr>
          <p:spPr>
            <a:xfrm>
              <a:off x="1946282" y="253334"/>
              <a:ext cx="704042" cy="1323438"/>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00B050"/>
                  </a:solidFill>
                  <a:uFillTx/>
                  <a:latin typeface="Calibri"/>
                  <a:ea typeface=""/>
                  <a:cs typeface=""/>
                </a:rPr>
                <a:t>48</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00B050"/>
                  </a:solidFill>
                  <a:uFillTx/>
                  <a:latin typeface="Calibri"/>
                  <a:ea typeface=""/>
                  <a:cs typeface=""/>
                </a:rPr>
                <a:t>36</a:t>
              </a:r>
            </a:p>
          </p:txBody>
        </p:sp>
        <p:cxnSp>
          <p:nvCxnSpPr>
            <p:cNvPr id="7" name="Přímá spojnice 12"/>
            <p:cNvCxnSpPr/>
            <p:nvPr/>
          </p:nvCxnSpPr>
          <p:spPr>
            <a:xfrm>
              <a:off x="1866253" y="1584088"/>
              <a:ext cx="864090" cy="0"/>
            </a:xfrm>
            <a:prstGeom prst="straightConnector1">
              <a:avLst/>
            </a:prstGeom>
            <a:noFill/>
            <a:ln w="38103">
              <a:solidFill>
                <a:srgbClr val="000000"/>
              </a:solidFill>
              <a:prstDash val="solid"/>
            </a:ln>
            <a:effectLst>
              <a:outerShdw dist="22997" dir="5400000" algn="tl">
                <a:srgbClr val="000000">
                  <a:alpha val="35000"/>
                </a:srgbClr>
              </a:outerShdw>
            </a:effectLst>
          </p:spPr>
        </p:cxnSp>
      </p:grpSp>
      <p:grpSp>
        <p:nvGrpSpPr>
          <p:cNvPr id="8" name="Skupina 19"/>
          <p:cNvGrpSpPr/>
          <p:nvPr/>
        </p:nvGrpSpPr>
        <p:grpSpPr>
          <a:xfrm>
            <a:off x="3475835" y="220525"/>
            <a:ext cx="864099" cy="1323438"/>
            <a:chOff x="3475835" y="220525"/>
            <a:chExt cx="864099" cy="1323438"/>
          </a:xfrm>
        </p:grpSpPr>
        <p:sp>
          <p:nvSpPr>
            <p:cNvPr id="9" name="TextovéPole 5"/>
            <p:cNvSpPr txBox="1"/>
            <p:nvPr/>
          </p:nvSpPr>
          <p:spPr>
            <a:xfrm>
              <a:off x="3635892" y="220525"/>
              <a:ext cx="704042" cy="1323438"/>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00B050"/>
                  </a:solidFill>
                  <a:uFillTx/>
                  <a:latin typeface="Calibri"/>
                  <a:ea typeface=""/>
                  <a:cs typeface=""/>
                </a:rPr>
                <a:t>26</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00B050"/>
                  </a:solidFill>
                  <a:uFillTx/>
                  <a:latin typeface="Calibri"/>
                  <a:ea typeface=""/>
                  <a:cs typeface=""/>
                </a:rPr>
                <a:t>59</a:t>
              </a:r>
            </a:p>
          </p:txBody>
        </p:sp>
        <p:cxnSp>
          <p:nvCxnSpPr>
            <p:cNvPr id="10" name="Přímá spojnice 13"/>
            <p:cNvCxnSpPr/>
            <p:nvPr/>
          </p:nvCxnSpPr>
          <p:spPr>
            <a:xfrm>
              <a:off x="3475835" y="1524652"/>
              <a:ext cx="864099" cy="0"/>
            </a:xfrm>
            <a:prstGeom prst="straightConnector1">
              <a:avLst/>
            </a:prstGeom>
            <a:noFill/>
            <a:ln w="38103">
              <a:solidFill>
                <a:srgbClr val="000000"/>
              </a:solidFill>
              <a:prstDash val="solid"/>
            </a:ln>
            <a:effectLst>
              <a:outerShdw dist="22997" dir="5400000" algn="tl">
                <a:srgbClr val="000000">
                  <a:alpha val="35000"/>
                </a:srgbClr>
              </a:outerShdw>
            </a:effectLst>
          </p:spPr>
        </p:cxnSp>
      </p:grpSp>
      <p:grpSp>
        <p:nvGrpSpPr>
          <p:cNvPr id="11" name="Skupina 20"/>
          <p:cNvGrpSpPr/>
          <p:nvPr/>
        </p:nvGrpSpPr>
        <p:grpSpPr>
          <a:xfrm>
            <a:off x="4988006" y="234013"/>
            <a:ext cx="864099" cy="1342760"/>
            <a:chOff x="4988006" y="234013"/>
            <a:chExt cx="864099" cy="1342760"/>
          </a:xfrm>
        </p:grpSpPr>
        <p:sp>
          <p:nvSpPr>
            <p:cNvPr id="12" name="TextovéPole 6"/>
            <p:cNvSpPr txBox="1"/>
            <p:nvPr/>
          </p:nvSpPr>
          <p:spPr>
            <a:xfrm>
              <a:off x="5068034" y="234013"/>
              <a:ext cx="704042" cy="1323438"/>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00B050"/>
                  </a:solidFill>
                  <a:uFillTx/>
                  <a:latin typeface="Calibri"/>
                  <a:ea typeface=""/>
                  <a:cs typeface=""/>
                </a:rPr>
                <a:t>38</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00B050"/>
                  </a:solidFill>
                  <a:uFillTx/>
                  <a:latin typeface="Calibri"/>
                  <a:ea typeface=""/>
                  <a:cs typeface=""/>
                </a:rPr>
                <a:t>26</a:t>
              </a:r>
            </a:p>
          </p:txBody>
        </p:sp>
        <p:cxnSp>
          <p:nvCxnSpPr>
            <p:cNvPr id="13" name="Přímá spojnice 14"/>
            <p:cNvCxnSpPr/>
            <p:nvPr/>
          </p:nvCxnSpPr>
          <p:spPr>
            <a:xfrm>
              <a:off x="4988006" y="1576773"/>
              <a:ext cx="864099" cy="0"/>
            </a:xfrm>
            <a:prstGeom prst="straightConnector1">
              <a:avLst/>
            </a:prstGeom>
            <a:noFill/>
            <a:ln w="38103">
              <a:solidFill>
                <a:srgbClr val="000000"/>
              </a:solidFill>
              <a:prstDash val="solid"/>
            </a:ln>
            <a:effectLst>
              <a:outerShdw dist="22997" dir="5400000" algn="tl">
                <a:srgbClr val="000000">
                  <a:alpha val="35000"/>
                </a:srgbClr>
              </a:outerShdw>
            </a:effectLst>
          </p:spPr>
        </p:cxnSp>
      </p:grpSp>
      <p:grpSp>
        <p:nvGrpSpPr>
          <p:cNvPr id="14" name="Skupina 21"/>
          <p:cNvGrpSpPr/>
          <p:nvPr/>
        </p:nvGrpSpPr>
        <p:grpSpPr>
          <a:xfrm>
            <a:off x="6379951" y="213219"/>
            <a:ext cx="864090" cy="1353111"/>
            <a:chOff x="6379951" y="213219"/>
            <a:chExt cx="864090" cy="1353111"/>
          </a:xfrm>
        </p:grpSpPr>
        <p:sp>
          <p:nvSpPr>
            <p:cNvPr id="15" name="TextovéPole 7"/>
            <p:cNvSpPr txBox="1"/>
            <p:nvPr/>
          </p:nvSpPr>
          <p:spPr>
            <a:xfrm>
              <a:off x="6516215" y="213219"/>
              <a:ext cx="704042" cy="1323438"/>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00B050"/>
                  </a:solidFill>
                  <a:uFillTx/>
                  <a:latin typeface="Calibri"/>
                  <a:ea typeface=""/>
                  <a:cs typeface=""/>
                </a:rPr>
                <a:t>54</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00B050"/>
                  </a:solidFill>
                  <a:uFillTx/>
                  <a:latin typeface="Calibri"/>
                  <a:ea typeface=""/>
                  <a:cs typeface=""/>
                </a:rPr>
                <a:t>19</a:t>
              </a:r>
            </a:p>
          </p:txBody>
        </p:sp>
        <p:cxnSp>
          <p:nvCxnSpPr>
            <p:cNvPr id="16" name="Přímá spojnice 15"/>
            <p:cNvCxnSpPr/>
            <p:nvPr/>
          </p:nvCxnSpPr>
          <p:spPr>
            <a:xfrm>
              <a:off x="6379951" y="1566330"/>
              <a:ext cx="864090" cy="0"/>
            </a:xfrm>
            <a:prstGeom prst="straightConnector1">
              <a:avLst/>
            </a:prstGeom>
            <a:noFill/>
            <a:ln w="38103">
              <a:solidFill>
                <a:srgbClr val="000000"/>
              </a:solidFill>
              <a:prstDash val="solid"/>
            </a:ln>
            <a:effectLst>
              <a:outerShdw dist="22997" dir="5400000" algn="tl">
                <a:srgbClr val="000000">
                  <a:alpha val="35000"/>
                </a:srgbClr>
              </a:outerShdw>
            </a:effectLst>
          </p:spPr>
        </p:cxnSp>
      </p:grpSp>
      <p:grpSp>
        <p:nvGrpSpPr>
          <p:cNvPr id="17" name="Skupina 22"/>
          <p:cNvGrpSpPr/>
          <p:nvPr/>
        </p:nvGrpSpPr>
        <p:grpSpPr>
          <a:xfrm>
            <a:off x="7830729" y="260649"/>
            <a:ext cx="864090" cy="1323438"/>
            <a:chOff x="7830729" y="260649"/>
            <a:chExt cx="864090" cy="1323438"/>
          </a:xfrm>
        </p:grpSpPr>
        <p:sp>
          <p:nvSpPr>
            <p:cNvPr id="18" name="TextovéPole 8"/>
            <p:cNvSpPr txBox="1"/>
            <p:nvPr/>
          </p:nvSpPr>
          <p:spPr>
            <a:xfrm>
              <a:off x="7910757" y="260649"/>
              <a:ext cx="704042" cy="1323438"/>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00B050"/>
                  </a:solidFill>
                  <a:uFillTx/>
                  <a:latin typeface="Calibri"/>
                  <a:ea typeface=""/>
                  <a:cs typeface=""/>
                </a:rPr>
                <a:t>46</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00B050"/>
                  </a:solidFill>
                  <a:uFillTx/>
                  <a:latin typeface="Calibri"/>
                  <a:ea typeface=""/>
                  <a:cs typeface=""/>
                </a:rPr>
                <a:t>29</a:t>
              </a:r>
            </a:p>
          </p:txBody>
        </p:sp>
        <p:cxnSp>
          <p:nvCxnSpPr>
            <p:cNvPr id="19" name="Přímá spojnice 16"/>
            <p:cNvCxnSpPr/>
            <p:nvPr/>
          </p:nvCxnSpPr>
          <p:spPr>
            <a:xfrm>
              <a:off x="7830729" y="1561804"/>
              <a:ext cx="864090" cy="0"/>
            </a:xfrm>
            <a:prstGeom prst="straightConnector1">
              <a:avLst/>
            </a:prstGeom>
            <a:noFill/>
            <a:ln w="38103">
              <a:solidFill>
                <a:srgbClr val="000000"/>
              </a:solidFill>
              <a:prstDash val="solid"/>
            </a:ln>
            <a:effectLst>
              <a:outerShdw dist="22997" dir="5400000" algn="tl">
                <a:srgbClr val="000000">
                  <a:alpha val="35000"/>
                </a:srgbClr>
              </a:outerShdw>
            </a:effectLst>
          </p:spPr>
        </p:cxnSp>
      </p:grpSp>
      <p:cxnSp>
        <p:nvCxnSpPr>
          <p:cNvPr id="20" name="Přímá spojnice 24"/>
          <p:cNvCxnSpPr/>
          <p:nvPr/>
        </p:nvCxnSpPr>
        <p:spPr>
          <a:xfrm flipV="1">
            <a:off x="0" y="3272783"/>
            <a:ext cx="9129817" cy="12199"/>
          </a:xfrm>
          <a:prstGeom prst="straightConnector1">
            <a:avLst/>
          </a:prstGeom>
          <a:noFill/>
          <a:ln w="38103">
            <a:solidFill>
              <a:srgbClr val="000000"/>
            </a:solidFill>
            <a:prstDash val="solid"/>
          </a:ln>
          <a:effectLst>
            <a:outerShdw dist="22997" dir="5400000" algn="tl">
              <a:srgbClr val="000000">
                <a:alpha val="35000"/>
              </a:srgbClr>
            </a:outerShdw>
          </a:effectLst>
        </p:spPr>
      </p:cxnSp>
      <p:grpSp>
        <p:nvGrpSpPr>
          <p:cNvPr id="21" name="Skupina 62"/>
          <p:cNvGrpSpPr/>
          <p:nvPr/>
        </p:nvGrpSpPr>
        <p:grpSpPr>
          <a:xfrm>
            <a:off x="421309" y="3771954"/>
            <a:ext cx="704042" cy="1323438"/>
            <a:chOff x="421309" y="3771954"/>
            <a:chExt cx="704042" cy="1323438"/>
          </a:xfrm>
        </p:grpSpPr>
        <p:sp>
          <p:nvSpPr>
            <p:cNvPr id="22" name="TextovéPole 25"/>
            <p:cNvSpPr txBox="1"/>
            <p:nvPr/>
          </p:nvSpPr>
          <p:spPr>
            <a:xfrm>
              <a:off x="421309" y="3771954"/>
              <a:ext cx="704042" cy="1323438"/>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C00000"/>
                  </a:solidFill>
                  <a:uFillTx/>
                  <a:latin typeface="Calibri"/>
                  <a:ea typeface=""/>
                  <a:cs typeface=""/>
                </a:rPr>
                <a:t>47</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C00000"/>
                  </a:solidFill>
                  <a:uFillTx/>
                  <a:latin typeface="Calibri"/>
                  <a:ea typeface=""/>
                  <a:cs typeface=""/>
                </a:rPr>
                <a:t>28</a:t>
              </a:r>
            </a:p>
          </p:txBody>
        </p:sp>
        <p:cxnSp>
          <p:nvCxnSpPr>
            <p:cNvPr id="23" name="Přímá spojnice 55"/>
            <p:cNvCxnSpPr/>
            <p:nvPr/>
          </p:nvCxnSpPr>
          <p:spPr>
            <a:xfrm flipH="1">
              <a:off x="453167" y="5042888"/>
              <a:ext cx="640327" cy="0"/>
            </a:xfrm>
            <a:prstGeom prst="straightConnector1">
              <a:avLst/>
            </a:prstGeom>
            <a:noFill/>
            <a:ln w="38103">
              <a:solidFill>
                <a:srgbClr val="000000"/>
              </a:solidFill>
              <a:prstDash val="solid"/>
            </a:ln>
            <a:effectLst>
              <a:outerShdw dist="22997" dir="5400000" algn="tl">
                <a:srgbClr val="000000">
                  <a:alpha val="35000"/>
                </a:srgbClr>
              </a:outerShdw>
            </a:effectLst>
          </p:spPr>
        </p:cxnSp>
      </p:grpSp>
      <p:grpSp>
        <p:nvGrpSpPr>
          <p:cNvPr id="24" name="Skupina 63"/>
          <p:cNvGrpSpPr/>
          <p:nvPr/>
        </p:nvGrpSpPr>
        <p:grpSpPr>
          <a:xfrm>
            <a:off x="1946282" y="3752953"/>
            <a:ext cx="704042" cy="1323438"/>
            <a:chOff x="1946282" y="3752953"/>
            <a:chExt cx="704042" cy="1323438"/>
          </a:xfrm>
        </p:grpSpPr>
        <p:sp>
          <p:nvSpPr>
            <p:cNvPr id="25" name="TextovéPole 26"/>
            <p:cNvSpPr txBox="1"/>
            <p:nvPr/>
          </p:nvSpPr>
          <p:spPr>
            <a:xfrm>
              <a:off x="1946282" y="3752953"/>
              <a:ext cx="704042" cy="1323438"/>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C00000"/>
                  </a:solidFill>
                  <a:uFillTx/>
                  <a:latin typeface="Calibri"/>
                  <a:ea typeface=""/>
                  <a:cs typeface=""/>
                </a:rPr>
                <a:t>27</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C00000"/>
                  </a:solidFill>
                  <a:uFillTx/>
                  <a:latin typeface="Calibri"/>
                  <a:ea typeface=""/>
                  <a:cs typeface=""/>
                </a:rPr>
                <a:t>63</a:t>
              </a:r>
            </a:p>
          </p:txBody>
        </p:sp>
        <p:cxnSp>
          <p:nvCxnSpPr>
            <p:cNvPr id="26" name="Přímá spojnice 56"/>
            <p:cNvCxnSpPr/>
            <p:nvPr/>
          </p:nvCxnSpPr>
          <p:spPr>
            <a:xfrm flipH="1">
              <a:off x="1978139" y="5041635"/>
              <a:ext cx="640318" cy="0"/>
            </a:xfrm>
            <a:prstGeom prst="straightConnector1">
              <a:avLst/>
            </a:prstGeom>
            <a:noFill/>
            <a:ln w="38103">
              <a:solidFill>
                <a:srgbClr val="000000"/>
              </a:solidFill>
              <a:prstDash val="solid"/>
            </a:ln>
            <a:effectLst>
              <a:outerShdw dist="22997" dir="5400000" algn="tl">
                <a:srgbClr val="000000">
                  <a:alpha val="35000"/>
                </a:srgbClr>
              </a:outerShdw>
            </a:effectLst>
          </p:spPr>
        </p:cxnSp>
      </p:grpSp>
      <p:grpSp>
        <p:nvGrpSpPr>
          <p:cNvPr id="27" name="Skupina 64"/>
          <p:cNvGrpSpPr/>
          <p:nvPr/>
        </p:nvGrpSpPr>
        <p:grpSpPr>
          <a:xfrm>
            <a:off x="3635892" y="3699689"/>
            <a:ext cx="704042" cy="1323438"/>
            <a:chOff x="3635892" y="3699689"/>
            <a:chExt cx="704042" cy="1323438"/>
          </a:xfrm>
        </p:grpSpPr>
        <p:sp>
          <p:nvSpPr>
            <p:cNvPr id="28" name="TextovéPole 27"/>
            <p:cNvSpPr txBox="1"/>
            <p:nvPr/>
          </p:nvSpPr>
          <p:spPr>
            <a:xfrm>
              <a:off x="3635892" y="3699689"/>
              <a:ext cx="704042" cy="1323438"/>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C00000"/>
                  </a:solidFill>
                  <a:uFillTx/>
                  <a:latin typeface="Calibri"/>
                  <a:ea typeface=""/>
                  <a:cs typeface=""/>
                </a:rPr>
                <a:t>64</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C00000"/>
                  </a:solidFill>
                  <a:uFillTx/>
                  <a:latin typeface="Calibri"/>
                  <a:ea typeface=""/>
                  <a:cs typeface=""/>
                </a:rPr>
                <a:t>27</a:t>
              </a:r>
            </a:p>
          </p:txBody>
        </p:sp>
        <p:cxnSp>
          <p:nvCxnSpPr>
            <p:cNvPr id="29" name="Přímá spojnice 57"/>
            <p:cNvCxnSpPr/>
            <p:nvPr/>
          </p:nvCxnSpPr>
          <p:spPr>
            <a:xfrm flipH="1">
              <a:off x="3667749" y="5016480"/>
              <a:ext cx="640327" cy="0"/>
            </a:xfrm>
            <a:prstGeom prst="straightConnector1">
              <a:avLst/>
            </a:prstGeom>
            <a:noFill/>
            <a:ln w="38103">
              <a:solidFill>
                <a:srgbClr val="000000"/>
              </a:solidFill>
              <a:prstDash val="solid"/>
            </a:ln>
            <a:effectLst>
              <a:outerShdw dist="22997" dir="5400000" algn="tl">
                <a:srgbClr val="000000">
                  <a:alpha val="35000"/>
                </a:srgbClr>
              </a:outerShdw>
            </a:effectLst>
          </p:spPr>
        </p:cxnSp>
      </p:grpSp>
      <p:grpSp>
        <p:nvGrpSpPr>
          <p:cNvPr id="30" name="Skupina 65"/>
          <p:cNvGrpSpPr/>
          <p:nvPr/>
        </p:nvGrpSpPr>
        <p:grpSpPr>
          <a:xfrm>
            <a:off x="5148062" y="3732498"/>
            <a:ext cx="704042" cy="1323438"/>
            <a:chOff x="5148062" y="3732498"/>
            <a:chExt cx="704042" cy="1323438"/>
          </a:xfrm>
        </p:grpSpPr>
        <p:sp>
          <p:nvSpPr>
            <p:cNvPr id="31" name="TextovéPole 28"/>
            <p:cNvSpPr txBox="1"/>
            <p:nvPr/>
          </p:nvSpPr>
          <p:spPr>
            <a:xfrm>
              <a:off x="5148062" y="3732498"/>
              <a:ext cx="704042" cy="1323438"/>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C00000"/>
                  </a:solidFill>
                  <a:uFillTx/>
                  <a:latin typeface="Calibri"/>
                  <a:ea typeface=""/>
                  <a:cs typeface=""/>
                </a:rPr>
                <a:t>37</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C00000"/>
                  </a:solidFill>
                  <a:uFillTx/>
                  <a:latin typeface="Calibri"/>
                  <a:ea typeface=""/>
                  <a:cs typeface=""/>
                </a:rPr>
                <a:t>46</a:t>
              </a:r>
            </a:p>
          </p:txBody>
        </p:sp>
        <p:cxnSp>
          <p:nvCxnSpPr>
            <p:cNvPr id="32" name="Přímá spojnice 58"/>
            <p:cNvCxnSpPr/>
            <p:nvPr/>
          </p:nvCxnSpPr>
          <p:spPr>
            <a:xfrm flipH="1">
              <a:off x="5148062" y="5017962"/>
              <a:ext cx="640327" cy="0"/>
            </a:xfrm>
            <a:prstGeom prst="straightConnector1">
              <a:avLst/>
            </a:prstGeom>
            <a:noFill/>
            <a:ln w="38103">
              <a:solidFill>
                <a:srgbClr val="000000"/>
              </a:solidFill>
              <a:prstDash val="solid"/>
            </a:ln>
            <a:effectLst>
              <a:outerShdw dist="22997" dir="5400000" algn="tl">
                <a:srgbClr val="000000">
                  <a:alpha val="35000"/>
                </a:srgbClr>
              </a:outerShdw>
            </a:effectLst>
          </p:spPr>
        </p:cxnSp>
      </p:grpSp>
      <p:grpSp>
        <p:nvGrpSpPr>
          <p:cNvPr id="33" name="Skupina 66"/>
          <p:cNvGrpSpPr/>
          <p:nvPr/>
        </p:nvGrpSpPr>
        <p:grpSpPr>
          <a:xfrm>
            <a:off x="6459979" y="3732498"/>
            <a:ext cx="728421" cy="1323438"/>
            <a:chOff x="6459979" y="3732498"/>
            <a:chExt cx="728421" cy="1323438"/>
          </a:xfrm>
        </p:grpSpPr>
        <p:sp>
          <p:nvSpPr>
            <p:cNvPr id="34" name="TextovéPole 29"/>
            <p:cNvSpPr txBox="1"/>
            <p:nvPr/>
          </p:nvSpPr>
          <p:spPr>
            <a:xfrm>
              <a:off x="6459979" y="3732498"/>
              <a:ext cx="704042" cy="1323438"/>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C00000"/>
                  </a:solidFill>
                  <a:uFillTx/>
                  <a:latin typeface="Calibri"/>
                  <a:ea typeface=""/>
                  <a:cs typeface=""/>
                </a:rPr>
                <a:t>59</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C00000"/>
                  </a:solidFill>
                  <a:uFillTx/>
                  <a:latin typeface="Calibri"/>
                  <a:ea typeface=""/>
                  <a:cs typeface=""/>
                </a:rPr>
                <a:t>39</a:t>
              </a:r>
            </a:p>
          </p:txBody>
        </p:sp>
        <p:cxnSp>
          <p:nvCxnSpPr>
            <p:cNvPr id="35" name="Přímá spojnice 59"/>
            <p:cNvCxnSpPr/>
            <p:nvPr/>
          </p:nvCxnSpPr>
          <p:spPr>
            <a:xfrm flipH="1">
              <a:off x="6548073" y="5016480"/>
              <a:ext cx="640327" cy="0"/>
            </a:xfrm>
            <a:prstGeom prst="straightConnector1">
              <a:avLst/>
            </a:prstGeom>
            <a:noFill/>
            <a:ln w="38103">
              <a:solidFill>
                <a:srgbClr val="000000"/>
              </a:solidFill>
              <a:prstDash val="solid"/>
            </a:ln>
            <a:effectLst>
              <a:outerShdw dist="22997" dir="5400000" algn="tl">
                <a:srgbClr val="000000">
                  <a:alpha val="35000"/>
                </a:srgbClr>
              </a:outerShdw>
            </a:effectLst>
          </p:spPr>
        </p:cxnSp>
      </p:grpSp>
      <p:grpSp>
        <p:nvGrpSpPr>
          <p:cNvPr id="36" name="Skupina 67"/>
          <p:cNvGrpSpPr/>
          <p:nvPr/>
        </p:nvGrpSpPr>
        <p:grpSpPr>
          <a:xfrm>
            <a:off x="8005334" y="3721900"/>
            <a:ext cx="704042" cy="1323438"/>
            <a:chOff x="8005334" y="3721900"/>
            <a:chExt cx="704042" cy="1323438"/>
          </a:xfrm>
        </p:grpSpPr>
        <p:sp>
          <p:nvSpPr>
            <p:cNvPr id="37" name="TextovéPole 30"/>
            <p:cNvSpPr txBox="1"/>
            <p:nvPr/>
          </p:nvSpPr>
          <p:spPr>
            <a:xfrm>
              <a:off x="8005334" y="3721900"/>
              <a:ext cx="704042" cy="1323438"/>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C00000"/>
                  </a:solidFill>
                  <a:uFillTx/>
                  <a:latin typeface="Calibri"/>
                  <a:ea typeface=""/>
                  <a:cs typeface=""/>
                </a:rPr>
                <a:t>68</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C00000"/>
                  </a:solidFill>
                  <a:uFillTx/>
                  <a:latin typeface="Calibri"/>
                  <a:ea typeface=""/>
                  <a:cs typeface=""/>
                </a:rPr>
                <a:t>19</a:t>
              </a:r>
            </a:p>
          </p:txBody>
        </p:sp>
        <p:cxnSp>
          <p:nvCxnSpPr>
            <p:cNvPr id="38" name="Přímá spojnice 60"/>
            <p:cNvCxnSpPr/>
            <p:nvPr/>
          </p:nvCxnSpPr>
          <p:spPr>
            <a:xfrm flipH="1">
              <a:off x="8054501" y="4941170"/>
              <a:ext cx="640318" cy="0"/>
            </a:xfrm>
            <a:prstGeom prst="straightConnector1">
              <a:avLst/>
            </a:prstGeom>
            <a:noFill/>
            <a:ln w="38103">
              <a:solidFill>
                <a:srgbClr val="000000"/>
              </a:solidFill>
              <a:prstDash val="solid"/>
            </a:ln>
            <a:effectLst>
              <a:outerShdw dist="22997" dir="5400000" algn="tl">
                <a:srgbClr val="000000">
                  <a:alpha val="35000"/>
                </a:srgbClr>
              </a:outerShdw>
            </a:effectLst>
          </p:spPr>
        </p:cxnSp>
      </p:grpSp>
      <p:sp>
        <p:nvSpPr>
          <p:cNvPr id="39" name="TextovéPole 68"/>
          <p:cNvSpPr txBox="1"/>
          <p:nvPr/>
        </p:nvSpPr>
        <p:spPr>
          <a:xfrm>
            <a:off x="1059899" y="2578150"/>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7030A0"/>
                </a:solidFill>
                <a:uFillTx/>
                <a:latin typeface="Calibri"/>
                <a:ea typeface=""/>
                <a:cs typeface=""/>
              </a:rPr>
              <a:t>75</a:t>
            </a:r>
          </a:p>
        </p:txBody>
      </p:sp>
      <p:sp>
        <p:nvSpPr>
          <p:cNvPr id="40" name="TextovéPole 69"/>
          <p:cNvSpPr txBox="1"/>
          <p:nvPr/>
        </p:nvSpPr>
        <p:spPr>
          <a:xfrm>
            <a:off x="3555863" y="2573469"/>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7030A0"/>
                </a:solidFill>
                <a:uFillTx/>
                <a:latin typeface="Calibri"/>
                <a:ea typeface=""/>
                <a:cs typeface=""/>
              </a:rPr>
              <a:t>73</a:t>
            </a:r>
          </a:p>
        </p:txBody>
      </p:sp>
      <p:sp>
        <p:nvSpPr>
          <p:cNvPr id="41" name="TextovéPole 70"/>
          <p:cNvSpPr txBox="1"/>
          <p:nvPr/>
        </p:nvSpPr>
        <p:spPr>
          <a:xfrm>
            <a:off x="2771802" y="2578150"/>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7030A0"/>
                </a:solidFill>
                <a:uFillTx/>
                <a:latin typeface="Calibri"/>
                <a:ea typeface=""/>
                <a:cs typeface=""/>
              </a:rPr>
              <a:t>64</a:t>
            </a:r>
          </a:p>
        </p:txBody>
      </p:sp>
      <p:sp>
        <p:nvSpPr>
          <p:cNvPr id="42" name="TextovéPole 71"/>
          <p:cNvSpPr txBox="1"/>
          <p:nvPr/>
        </p:nvSpPr>
        <p:spPr>
          <a:xfrm>
            <a:off x="1914424" y="2564901"/>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7030A0"/>
                </a:solidFill>
                <a:uFillTx/>
                <a:latin typeface="Calibri"/>
                <a:ea typeface=""/>
                <a:cs typeface=""/>
              </a:rPr>
              <a:t>85</a:t>
            </a:r>
          </a:p>
        </p:txBody>
      </p:sp>
      <p:sp>
        <p:nvSpPr>
          <p:cNvPr id="43" name="TextovéPole 72"/>
          <p:cNvSpPr txBox="1"/>
          <p:nvPr/>
        </p:nvSpPr>
        <p:spPr>
          <a:xfrm>
            <a:off x="103473" y="2578150"/>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7030A0"/>
                </a:solidFill>
                <a:uFillTx/>
                <a:latin typeface="Calibri"/>
                <a:ea typeface=""/>
                <a:cs typeface=""/>
              </a:rPr>
              <a:t>84</a:t>
            </a:r>
          </a:p>
        </p:txBody>
      </p:sp>
      <p:sp>
        <p:nvSpPr>
          <p:cNvPr id="44" name="TextovéPole 73"/>
          <p:cNvSpPr txBox="1"/>
          <p:nvPr/>
        </p:nvSpPr>
        <p:spPr>
          <a:xfrm>
            <a:off x="4444020" y="2578150"/>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7030A0"/>
                </a:solidFill>
                <a:uFillTx/>
                <a:latin typeface="Calibri"/>
                <a:ea typeface=""/>
                <a:cs typeface=""/>
              </a:rPr>
              <a:t>66</a:t>
            </a:r>
          </a:p>
        </p:txBody>
      </p:sp>
      <p:cxnSp>
        <p:nvCxnSpPr>
          <p:cNvPr id="45" name="Přímá spojnice 74"/>
          <p:cNvCxnSpPr/>
          <p:nvPr/>
        </p:nvCxnSpPr>
        <p:spPr>
          <a:xfrm flipV="1">
            <a:off x="-2724" y="2528898"/>
            <a:ext cx="9132541" cy="36004"/>
          </a:xfrm>
          <a:prstGeom prst="straightConnector1">
            <a:avLst/>
          </a:prstGeom>
          <a:noFill/>
          <a:ln w="38103">
            <a:solidFill>
              <a:srgbClr val="000000"/>
            </a:solidFill>
            <a:prstDash val="solid"/>
          </a:ln>
          <a:effectLst>
            <a:outerShdw dist="22997" dir="5400000" algn="tl">
              <a:srgbClr val="000000">
                <a:alpha val="35000"/>
              </a:srgbClr>
            </a:outerShdw>
          </a:effectLst>
        </p:spPr>
      </p:cxnSp>
      <p:sp>
        <p:nvSpPr>
          <p:cNvPr id="46" name="TextovéPole 75"/>
          <p:cNvSpPr txBox="1"/>
          <p:nvPr/>
        </p:nvSpPr>
        <p:spPr>
          <a:xfrm>
            <a:off x="4635989" y="6118076"/>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E46C0A"/>
                </a:solidFill>
                <a:uFillTx/>
                <a:latin typeface="Calibri"/>
                <a:ea typeface=""/>
                <a:cs typeface=""/>
              </a:rPr>
              <a:t>75</a:t>
            </a:r>
          </a:p>
        </p:txBody>
      </p:sp>
      <p:sp>
        <p:nvSpPr>
          <p:cNvPr id="47" name="TextovéPole 76"/>
          <p:cNvSpPr txBox="1"/>
          <p:nvPr/>
        </p:nvSpPr>
        <p:spPr>
          <a:xfrm>
            <a:off x="2963716" y="6124980"/>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E46C0A"/>
                </a:solidFill>
                <a:uFillTx/>
                <a:latin typeface="Calibri"/>
                <a:ea typeface=""/>
                <a:cs typeface=""/>
              </a:rPr>
              <a:t>90</a:t>
            </a:r>
          </a:p>
        </p:txBody>
      </p:sp>
      <p:sp>
        <p:nvSpPr>
          <p:cNvPr id="48" name="TextovéPole 77"/>
          <p:cNvSpPr txBox="1"/>
          <p:nvPr/>
        </p:nvSpPr>
        <p:spPr>
          <a:xfrm>
            <a:off x="141329" y="6124980"/>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E46C0A"/>
                </a:solidFill>
                <a:uFillTx/>
                <a:latin typeface="Calibri"/>
                <a:ea typeface=""/>
                <a:cs typeface=""/>
              </a:rPr>
              <a:t>91</a:t>
            </a:r>
          </a:p>
        </p:txBody>
      </p:sp>
      <p:sp>
        <p:nvSpPr>
          <p:cNvPr id="49" name="TextovéPole 78"/>
          <p:cNvSpPr txBox="1"/>
          <p:nvPr/>
        </p:nvSpPr>
        <p:spPr>
          <a:xfrm>
            <a:off x="1059899" y="6133603"/>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E46C0A"/>
                </a:solidFill>
                <a:uFillTx/>
                <a:latin typeface="Calibri"/>
                <a:ea typeface=""/>
                <a:cs typeface=""/>
              </a:rPr>
              <a:t>83</a:t>
            </a:r>
          </a:p>
        </p:txBody>
      </p:sp>
      <p:sp>
        <p:nvSpPr>
          <p:cNvPr id="50" name="TextovéPole 79"/>
          <p:cNvSpPr txBox="1"/>
          <p:nvPr/>
        </p:nvSpPr>
        <p:spPr>
          <a:xfrm>
            <a:off x="1978139" y="6124980"/>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E46C0A"/>
                </a:solidFill>
                <a:uFillTx/>
                <a:latin typeface="Calibri"/>
                <a:ea typeface=""/>
                <a:cs typeface=""/>
              </a:rPr>
              <a:t>98</a:t>
            </a:r>
          </a:p>
        </p:txBody>
      </p:sp>
      <p:sp>
        <p:nvSpPr>
          <p:cNvPr id="51" name="TextovéPole 80"/>
          <p:cNvSpPr txBox="1"/>
          <p:nvPr/>
        </p:nvSpPr>
        <p:spPr>
          <a:xfrm>
            <a:off x="3853784" y="6141494"/>
            <a:ext cx="704042"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E46C0A"/>
                </a:solidFill>
                <a:uFillTx/>
                <a:latin typeface="Calibri"/>
                <a:ea typeface=""/>
                <a:cs typeface=""/>
              </a:rPr>
              <a:t>87</a:t>
            </a:r>
          </a:p>
        </p:txBody>
      </p:sp>
      <p:cxnSp>
        <p:nvCxnSpPr>
          <p:cNvPr id="52" name="Přímá spojnice 81"/>
          <p:cNvCxnSpPr/>
          <p:nvPr/>
        </p:nvCxnSpPr>
        <p:spPr>
          <a:xfrm>
            <a:off x="-14182" y="6165305"/>
            <a:ext cx="9143999" cy="0"/>
          </a:xfrm>
          <a:prstGeom prst="straightConnector1">
            <a:avLst/>
          </a:prstGeom>
          <a:noFill/>
          <a:ln w="38103">
            <a:solidFill>
              <a:srgbClr val="000000"/>
            </a:solidFill>
            <a:prstDash val="solid"/>
          </a:ln>
          <a:effectLst>
            <a:outerShdw dist="22997" dir="5400000" algn="tl">
              <a:srgbClr val="000000">
                <a:alpha val="35000"/>
              </a:srgbClr>
            </a:outerShdw>
          </a:effectLst>
        </p:spPr>
      </p:cxn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interactiveSeq">
                <p:stCondLst>
                  <p:cond evt="onClick" delay="0">
                    <p:tgtEl>
                      <p:spTgt spid="39"/>
                    </p:tgtEl>
                  </p:cond>
                </p:stCondLst>
                <p:childTnLst>
                  <p:par>
                    <p:cTn id="3" fill="hold">
                      <p:stCondLst>
                        <p:cond evt="onBegin" delay="0">
                          <p:tn val="2"/>
                        </p:cond>
                      </p:stCondLst>
                      <p:childTnLst>
                        <p:par>
                          <p:cTn id="4" fill="hold">
                            <p:stCondLst>
                              <p:cond delay="0"/>
                            </p:stCondLst>
                            <p:childTnLst>
                              <p:par>
                                <p:cTn id="5" presetID="42" presetClass="path" presetSubtype="0" accel="50000" decel="50000" fill="hold" grpId="0" nodeType="clickEffect">
                                  <p:stCondLst>
                                    <p:cond delay="0"/>
                                  </p:stCondLst>
                                  <p:childTnLst>
                                    <p:animMotion origin="layout" path="M -2.77778E-7 4.04811E-7 L 0.75521 -0.15846 ">
                                      <p:cBhvr>
                                        <p:cTn id="6" dur="2000" fill="hold"/>
                                        <p:tgtEl>
                                          <p:spTgt spid="39"/>
                                        </p:tgtEl>
                                        <p:attrNameLst>
                                          <p:attrName>ppt_x</p:attrName>
                                        </p:attrNameLst>
                                      </p:cBhvr>
                                    </p:animMotion>
                                  </p:childTnLst>
                                </p:cTn>
                              </p:par>
                            </p:childTnLst>
                          </p:cTn>
                        </p:par>
                      </p:childTnLst>
                    </p:cTn>
                  </p:par>
                </p:childTnLst>
              </p:cTn>
              <p:nextCondLst>
                <p:cond evt="onClick" delay="0">
                  <p:tgtEl>
                    <p:spTgt spid="39"/>
                  </p:tgtEl>
                </p:cond>
              </p:nextCondLst>
            </p:seq>
            <p:seq concurrent="1" nextAc="seek">
              <p:cTn id="7" dur="indefinite" nodeType="interactiveSeq">
                <p:stCondLst>
                  <p:cond evt="onClick" delay="0">
                    <p:tgtEl>
                      <p:spTgt spid="40"/>
                    </p:tgtEl>
                  </p:cond>
                </p:stCondLst>
                <p:childTnLst>
                  <p:par>
                    <p:cTn id="8" fill="hold">
                      <p:stCondLst>
                        <p:cond evt="onBegin" delay="0">
                          <p:tn val="7"/>
                        </p:cond>
                      </p:stCondLst>
                      <p:childTnLst>
                        <p:par>
                          <p:cTn id="9" fill="hold">
                            <p:stCondLst>
                              <p:cond delay="0"/>
                            </p:stCondLst>
                            <p:childTnLst>
                              <p:par>
                                <p:cTn id="10" presetID="42" presetClass="path" presetSubtype="0" accel="50000" decel="50000" fill="hold" grpId="0" nodeType="clickEffect">
                                  <p:stCondLst>
                                    <p:cond delay="0"/>
                                  </p:stCondLst>
                                  <p:childTnLst>
                                    <p:animMotion origin="layout" path="M 3.05556E-6 4.36734E-6 L 0.32482 -0.14736 ">
                                      <p:cBhvr>
                                        <p:cTn id="11" dur="2000" fill="hold"/>
                                        <p:tgtEl>
                                          <p:spTgt spid="40"/>
                                        </p:tgtEl>
                                        <p:attrNameLst>
                                          <p:attrName>ppt_x</p:attrName>
                                        </p:attrNameLst>
                                      </p:cBhvr>
                                    </p:animMotion>
                                  </p:childTnLst>
                                </p:cTn>
                              </p:par>
                            </p:childTnLst>
                          </p:cTn>
                        </p:par>
                      </p:childTnLst>
                    </p:cTn>
                  </p:par>
                </p:childTnLst>
              </p:cTn>
              <p:nextCondLst>
                <p:cond evt="onClick" delay="0">
                  <p:tgtEl>
                    <p:spTgt spid="40"/>
                  </p:tgtEl>
                </p:cond>
              </p:nextCondLst>
            </p:seq>
            <p:seq concurrent="1" nextAc="seek">
              <p:cTn id="12" dur="indefinite" nodeType="interactiveSeq">
                <p:stCondLst>
                  <p:cond evt="onClick" delay="0">
                    <p:tgtEl>
                      <p:spTgt spid="41"/>
                    </p:tgtEl>
                  </p:cond>
                </p:stCondLst>
                <p:childTnLst>
                  <p:par>
                    <p:cTn id="13" fill="hold">
                      <p:stCondLst>
                        <p:cond evt="onBegin" delay="0">
                          <p:tn val="12"/>
                        </p:cond>
                      </p:stCondLst>
                      <p:childTnLst>
                        <p:par>
                          <p:cTn id="14" fill="hold">
                            <p:stCondLst>
                              <p:cond delay="0"/>
                            </p:stCondLst>
                            <p:childTnLst>
                              <p:par>
                                <p:cTn id="15" presetID="42" presetClass="path" presetSubtype="0" accel="50000" decel="50000" fill="hold" grpId="0" nodeType="clickEffect">
                                  <p:stCondLst>
                                    <p:cond delay="0"/>
                                  </p:stCondLst>
                                  <p:childTnLst>
                                    <p:animMotion origin="layout" path="M 3.33333E-6 4.04811E-7 L 0.25277 -0.14805 " rAng="0" ptsTypes="AA">
                                      <p:cBhvr>
                                        <p:cTn id="16" dur="2000" fill="hold"/>
                                        <p:tgtEl>
                                          <p:spTgt spid="41"/>
                                        </p:tgtEl>
                                        <p:attrNameLst>
                                          <p:attrName>ppt_x</p:attrName>
                                        </p:attrNameLst>
                                      </p:cBhvr>
                                      <p:rCtr x="12639" y="-7402"/>
                                    </p:animMotion>
                                  </p:childTnLst>
                                </p:cTn>
                              </p:par>
                            </p:childTnLst>
                          </p:cTn>
                        </p:par>
                      </p:childTnLst>
                    </p:cTn>
                  </p:par>
                </p:childTnLst>
              </p:cTn>
              <p:nextCondLst>
                <p:cond evt="onClick" delay="0">
                  <p:tgtEl>
                    <p:spTgt spid="41"/>
                  </p:tgtEl>
                </p:cond>
              </p:nextCondLst>
            </p:seq>
            <p:seq concurrent="1" nextAc="seek">
              <p:cTn id="17" dur="indefinite" nodeType="interactiveSeq">
                <p:stCondLst>
                  <p:cond evt="onClick" delay="0">
                    <p:tgtEl>
                      <p:spTgt spid="43"/>
                    </p:tgtEl>
                  </p:cond>
                </p:stCondLst>
                <p:childTnLst>
                  <p:par>
                    <p:cTn id="18" fill="hold">
                      <p:stCondLst>
                        <p:cond evt="onBegin" delay="0">
                          <p:tn val="17"/>
                        </p:cond>
                      </p:stCondLst>
                      <p:childTnLst>
                        <p:par>
                          <p:cTn id="19" fill="hold">
                            <p:stCondLst>
                              <p:cond delay="0"/>
                            </p:stCondLst>
                            <p:childTnLst>
                              <p:par>
                                <p:cTn id="20" presetID="42" presetClass="path" presetSubtype="0" accel="50000" decel="50000" fill="hold" grpId="0" nodeType="clickEffect">
                                  <p:stCondLst>
                                    <p:cond delay="0"/>
                                  </p:stCondLst>
                                  <p:childTnLst>
                                    <p:animMotion origin="layout" path="M 3.61111E-6 4.04811E-7 L 0.20607 -0.14805 ">
                                      <p:cBhvr>
                                        <p:cTn id="21" dur="2000" fill="hold"/>
                                        <p:tgtEl>
                                          <p:spTgt spid="43"/>
                                        </p:tgtEl>
                                        <p:attrNameLst>
                                          <p:attrName>ppt_x</p:attrName>
                                        </p:attrNameLst>
                                      </p:cBhvr>
                                    </p:animMotion>
                                  </p:childTnLst>
                                </p:cTn>
                              </p:par>
                            </p:childTnLst>
                          </p:cTn>
                        </p:par>
                      </p:childTnLst>
                    </p:cTn>
                  </p:par>
                </p:childTnLst>
              </p:cTn>
              <p:nextCondLst>
                <p:cond evt="onClick" delay="0">
                  <p:tgtEl>
                    <p:spTgt spid="43"/>
                  </p:tgtEl>
                </p:cond>
              </p:nextCondLst>
            </p:seq>
            <p:seq concurrent="1" nextAc="seek">
              <p:cTn id="22" dur="indefinite" nodeType="interactiveSeq">
                <p:stCondLst>
                  <p:cond evt="onClick" delay="0">
                    <p:tgtEl>
                      <p:spTgt spid="44"/>
                    </p:tgtEl>
                  </p:cond>
                </p:stCondLst>
                <p:childTnLst>
                  <p:par>
                    <p:cTn id="23" fill="hold">
                      <p:stCondLst>
                        <p:cond evt="onBegin" delay="0">
                          <p:tn val="22"/>
                        </p:cond>
                      </p:stCondLst>
                      <p:childTnLst>
                        <p:par>
                          <p:cTn id="24" fill="hold">
                            <p:stCondLst>
                              <p:cond delay="0"/>
                            </p:stCondLst>
                            <p:childTnLst>
                              <p:par>
                                <p:cTn id="25" presetID="42" presetClass="path" presetSubtype="0" accel="50000" decel="50000" fill="hold" grpId="0" nodeType="clickEffect">
                                  <p:stCondLst>
                                    <p:cond delay="0"/>
                                  </p:stCondLst>
                                  <p:childTnLst>
                                    <p:animMotion origin="layout" path="M 8.33333E-7 4.04811E-7 L -0.45764 -0.15846 " rAng="0" ptsTypes="AA">
                                      <p:cBhvr>
                                        <p:cTn id="26" dur="2000" fill="hold"/>
                                        <p:tgtEl>
                                          <p:spTgt spid="44"/>
                                        </p:tgtEl>
                                        <p:attrNameLst>
                                          <p:attrName>ppt_x</p:attrName>
                                        </p:attrNameLst>
                                      </p:cBhvr>
                                      <p:rCtr x="-22882" y="-7934"/>
                                    </p:animMotion>
                                  </p:childTnLst>
                                </p:cTn>
                              </p:par>
                            </p:childTnLst>
                          </p:cTn>
                        </p:par>
                      </p:childTnLst>
                    </p:cTn>
                  </p:par>
                </p:childTnLst>
              </p:cTn>
              <p:nextCondLst>
                <p:cond evt="onClick" delay="0">
                  <p:tgtEl>
                    <p:spTgt spid="44"/>
                  </p:tgtEl>
                </p:cond>
              </p:nextCondLst>
            </p:seq>
            <p:seq concurrent="1" nextAc="seek">
              <p:cTn id="27" dur="indefinite" nodeType="interactiveSeq">
                <p:stCondLst>
                  <p:cond evt="onClick" delay="0">
                    <p:tgtEl>
                      <p:spTgt spid="42"/>
                    </p:tgtEl>
                  </p:cond>
                </p:stCondLst>
                <p:childTnLst>
                  <p:par>
                    <p:cTn id="28" fill="hold">
                      <p:stCondLst>
                        <p:cond evt="onBegin" delay="0">
                          <p:tn val="27"/>
                        </p:cond>
                      </p:stCondLst>
                      <p:childTnLst>
                        <p:par>
                          <p:cTn id="29" fill="hold">
                            <p:stCondLst>
                              <p:cond delay="0"/>
                            </p:stCondLst>
                            <p:childTnLst>
                              <p:par>
                                <p:cTn id="30" presetID="42" presetClass="path" presetSubtype="0" accel="50000" decel="50000" fill="hold" grpId="0" nodeType="clickEffect">
                                  <p:stCondLst>
                                    <p:cond delay="0"/>
                                  </p:stCondLst>
                                  <p:childTnLst>
                                    <p:animMotion origin="layout" path="M -3.05556E-6 9.71548E-7 L 0.18143 -0.1462 " rAng="0" ptsTypes="AA">
                                      <p:cBhvr>
                                        <p:cTn id="31" dur="2000" fill="hold"/>
                                        <p:tgtEl>
                                          <p:spTgt spid="42"/>
                                        </p:tgtEl>
                                        <p:attrNameLst>
                                          <p:attrName>ppt_x</p:attrName>
                                        </p:attrNameLst>
                                      </p:cBhvr>
                                      <p:rCtr x="9063" y="-7310"/>
                                    </p:animMotion>
                                  </p:childTnLst>
                                </p:cTn>
                              </p:par>
                            </p:childTnLst>
                          </p:cTn>
                        </p:par>
                      </p:childTnLst>
                    </p:cTn>
                  </p:par>
                </p:childTnLst>
              </p:cTn>
              <p:nextCondLst>
                <p:cond evt="onClick" delay="0">
                  <p:tgtEl>
                    <p:spTgt spid="42"/>
                  </p:tgtEl>
                </p:cond>
              </p:nextCondLst>
            </p:seq>
            <p:seq concurrent="1" nextAc="seek">
              <p:cTn id="32" dur="indefinite" nodeType="interactiveSeq">
                <p:stCondLst>
                  <p:cond evt="onClick" delay="0">
                    <p:tgtEl>
                      <p:spTgt spid="51"/>
                    </p:tgtEl>
                  </p:cond>
                </p:stCondLst>
                <p:childTnLst>
                  <p:par>
                    <p:cTn id="33" fill="hold">
                      <p:stCondLst>
                        <p:cond evt="onBegin" delay="0">
                          <p:tn val="32"/>
                        </p:cond>
                      </p:stCondLst>
                      <p:childTnLst>
                        <p:par>
                          <p:cTn id="34" fill="hold">
                            <p:stCondLst>
                              <p:cond delay="0"/>
                            </p:stCondLst>
                            <p:childTnLst>
                              <p:par>
                                <p:cTn id="35" presetID="42" presetClass="path" presetSubtype="0" accel="50000" decel="50000" fill="hold" grpId="0" nodeType="clickEffect">
                                  <p:stCondLst>
                                    <p:cond delay="0"/>
                                  </p:stCondLst>
                                  <p:childTnLst>
                                    <p:animMotion origin="layout" path="M 4.16667E-6 -4.8855E-6 L 0.45746 -0.16354 ">
                                      <p:cBhvr>
                                        <p:cTn id="36" dur="2000" fill="hold"/>
                                        <p:tgtEl>
                                          <p:spTgt spid="51"/>
                                        </p:tgtEl>
                                        <p:attrNameLst>
                                          <p:attrName>ppt_x</p:attrName>
                                        </p:attrNameLst>
                                      </p:cBhvr>
                                    </p:animMotion>
                                  </p:childTnLst>
                                </p:cTn>
                              </p:par>
                            </p:childTnLst>
                          </p:cTn>
                        </p:par>
                      </p:childTnLst>
                    </p:cTn>
                  </p:par>
                </p:childTnLst>
              </p:cTn>
              <p:nextCondLst>
                <p:cond evt="onClick" delay="0">
                  <p:tgtEl>
                    <p:spTgt spid="51"/>
                  </p:tgtEl>
                </p:cond>
              </p:nextCondLst>
            </p:seq>
            <p:seq concurrent="1" nextAc="seek">
              <p:cTn id="37" dur="indefinite" nodeType="interactiveSeq">
                <p:stCondLst>
                  <p:cond evt="onClick" delay="0">
                    <p:tgtEl>
                      <p:spTgt spid="50"/>
                    </p:tgtEl>
                  </p:cond>
                </p:stCondLst>
                <p:childTnLst>
                  <p:par>
                    <p:cTn id="38" fill="hold">
                      <p:stCondLst>
                        <p:cond evt="onBegin" delay="0">
                          <p:tn val="37"/>
                        </p:cond>
                      </p:stCondLst>
                      <p:childTnLst>
                        <p:par>
                          <p:cTn id="39" fill="hold">
                            <p:stCondLst>
                              <p:cond delay="0"/>
                            </p:stCondLst>
                            <p:childTnLst>
                              <p:par>
                                <p:cTn id="40" presetID="42" presetClass="path" presetSubtype="0" accel="50000" decel="50000" fill="hold" grpId="0" nodeType="clickEffect">
                                  <p:stCondLst>
                                    <p:cond delay="0"/>
                                  </p:stCondLst>
                                  <p:childTnLst>
                                    <p:animMotion origin="layout" path="M -1.11111E-6 -3.56234E-7 L 0.49722 -0.161 ">
                                      <p:cBhvr>
                                        <p:cTn id="41" dur="2000" fill="hold"/>
                                        <p:tgtEl>
                                          <p:spTgt spid="50"/>
                                        </p:tgtEl>
                                        <p:attrNameLst>
                                          <p:attrName>ppt_x</p:attrName>
                                        </p:attrNameLst>
                                      </p:cBhvr>
                                    </p:animMotion>
                                  </p:childTnLst>
                                </p:cTn>
                              </p:par>
                            </p:childTnLst>
                          </p:cTn>
                        </p:par>
                      </p:childTnLst>
                    </p:cTn>
                  </p:par>
                </p:childTnLst>
              </p:cTn>
              <p:nextCondLst>
                <p:cond evt="onClick" delay="0">
                  <p:tgtEl>
                    <p:spTgt spid="50"/>
                  </p:tgtEl>
                </p:cond>
              </p:nextCondLst>
            </p:seq>
            <p:seq concurrent="1" nextAc="seek">
              <p:cTn id="42" dur="indefinite" nodeType="interactiveSeq">
                <p:stCondLst>
                  <p:cond evt="onClick" delay="0">
                    <p:tgtEl>
                      <p:spTgt spid="49"/>
                    </p:tgtEl>
                  </p:cond>
                </p:stCondLst>
                <p:childTnLst>
                  <p:par>
                    <p:cTn id="43" fill="hold">
                      <p:stCondLst>
                        <p:cond evt="onBegin" delay="0">
                          <p:tn val="42"/>
                        </p:cond>
                      </p:stCondLst>
                      <p:childTnLst>
                        <p:par>
                          <p:cTn id="44" fill="hold">
                            <p:stCondLst>
                              <p:cond delay="0"/>
                            </p:stCondLst>
                            <p:childTnLst>
                              <p:par>
                                <p:cTn id="45" presetID="42" presetClass="path" presetSubtype="0" accel="50000" decel="50000" fill="hold" grpId="0" nodeType="clickEffect">
                                  <p:stCondLst>
                                    <p:cond delay="0"/>
                                  </p:stCondLst>
                                  <p:childTnLst>
                                    <p:animMotion origin="layout" path="M -2.77778E-7 1.71871E-6 L 0.44809 -0.16239 ">
                                      <p:cBhvr>
                                        <p:cTn id="46" dur="2000" fill="hold"/>
                                        <p:tgtEl>
                                          <p:spTgt spid="49"/>
                                        </p:tgtEl>
                                        <p:attrNameLst>
                                          <p:attrName>ppt_x</p:attrName>
                                        </p:attrNameLst>
                                      </p:cBhvr>
                                    </p:animMotion>
                                  </p:childTnLst>
                                </p:cTn>
                              </p:par>
                            </p:childTnLst>
                          </p:cTn>
                        </p:par>
                      </p:childTnLst>
                    </p:cTn>
                  </p:par>
                </p:childTnLst>
              </p:cTn>
              <p:nextCondLst>
                <p:cond evt="onClick" delay="0">
                  <p:tgtEl>
                    <p:spTgt spid="49"/>
                  </p:tgtEl>
                </p:cond>
              </p:nextCondLst>
            </p:seq>
            <p:seq concurrent="1" nextAc="seek">
              <p:cTn id="47" dur="indefinite" nodeType="interactiveSeq">
                <p:stCondLst>
                  <p:cond evt="onClick" delay="0">
                    <p:tgtEl>
                      <p:spTgt spid="48"/>
                    </p:tgtEl>
                  </p:cond>
                </p:stCondLst>
                <p:childTnLst>
                  <p:par>
                    <p:cTn id="48" fill="hold">
                      <p:stCondLst>
                        <p:cond evt="onBegin" delay="0">
                          <p:tn val="47"/>
                        </p:cond>
                      </p:stCondLst>
                      <p:childTnLst>
                        <p:par>
                          <p:cTn id="49" fill="hold">
                            <p:stCondLst>
                              <p:cond delay="0"/>
                            </p:stCondLst>
                            <p:childTnLst>
                              <p:par>
                                <p:cTn id="50" presetID="42" presetClass="path" presetSubtype="0" accel="50000" decel="50000" fill="hold" grpId="0" nodeType="clickEffect">
                                  <p:stCondLst>
                                    <p:cond delay="0"/>
                                  </p:stCondLst>
                                  <p:childTnLst>
                                    <p:animMotion origin="layout" path="M -3.05556E-6 -3.56234E-7 L 0.38299 -0.17164 ">
                                      <p:cBhvr>
                                        <p:cTn id="51" dur="2000" fill="hold"/>
                                        <p:tgtEl>
                                          <p:spTgt spid="48"/>
                                        </p:tgtEl>
                                        <p:attrNameLst>
                                          <p:attrName>ppt_x</p:attrName>
                                        </p:attrNameLst>
                                      </p:cBhvr>
                                    </p:animMotion>
                                  </p:childTnLst>
                                </p:cTn>
                              </p:par>
                            </p:childTnLst>
                          </p:cTn>
                        </p:par>
                      </p:childTnLst>
                    </p:cTn>
                  </p:par>
                </p:childTnLst>
              </p:cTn>
              <p:nextCondLst>
                <p:cond evt="onClick" delay="0">
                  <p:tgtEl>
                    <p:spTgt spid="48"/>
                  </p:tgtEl>
                </p:cond>
              </p:nextCondLst>
            </p:seq>
            <p:seq concurrent="1" nextAc="seek">
              <p:cTn id="52" dur="indefinite" nodeType="interactiveSeq">
                <p:stCondLst>
                  <p:cond evt="onClick" delay="0">
                    <p:tgtEl>
                      <p:spTgt spid="46"/>
                    </p:tgtEl>
                  </p:cond>
                </p:stCondLst>
                <p:childTnLst>
                  <p:par>
                    <p:cTn id="53" fill="hold">
                      <p:stCondLst>
                        <p:cond evt="onBegin" delay="0">
                          <p:tn val="52"/>
                        </p:cond>
                      </p:stCondLst>
                      <p:childTnLst>
                        <p:par>
                          <p:cTn id="54" fill="hold">
                            <p:stCondLst>
                              <p:cond delay="0"/>
                            </p:stCondLst>
                            <p:childTnLst>
                              <p:par>
                                <p:cTn id="55" presetID="42" presetClass="path" presetSubtype="0" accel="50000" decel="50000" fill="hold" grpId="0" nodeType="clickEffect">
                                  <p:stCondLst>
                                    <p:cond delay="0"/>
                                  </p:stCondLst>
                                  <p:childTnLst>
                                    <p:animMotion origin="layout" path="M 3.88889E-6 4.92713E-6 L -0.46285 -0.16008 " rAng="0" ptsTypes="AA">
                                      <p:cBhvr>
                                        <p:cTn id="56" dur="2000" fill="hold"/>
                                        <p:tgtEl>
                                          <p:spTgt spid="46"/>
                                        </p:tgtEl>
                                        <p:attrNameLst>
                                          <p:attrName>ppt_x</p:attrName>
                                        </p:attrNameLst>
                                      </p:cBhvr>
                                      <p:rCtr x="-23142" y="-8004"/>
                                    </p:animMotion>
                                  </p:childTnLst>
                                </p:cTn>
                              </p:par>
                            </p:childTnLst>
                          </p:cTn>
                        </p:par>
                      </p:childTnLst>
                    </p:cTn>
                  </p:par>
                </p:childTnLst>
              </p:cTn>
              <p:nextCondLst>
                <p:cond evt="onClick" delay="0">
                  <p:tgtEl>
                    <p:spTgt spid="46"/>
                  </p:tgtEl>
                </p:cond>
              </p:nextCondLst>
            </p:seq>
            <p:seq concurrent="1" nextAc="seek">
              <p:cTn id="57" dur="indefinite" nodeType="interactiveSeq">
                <p:stCondLst>
                  <p:cond evt="onClick" delay="0">
                    <p:tgtEl>
                      <p:spTgt spid="47"/>
                    </p:tgtEl>
                  </p:cond>
                </p:stCondLst>
                <p:childTnLst>
                  <p:par>
                    <p:cTn id="58" fill="hold">
                      <p:stCondLst>
                        <p:cond evt="onBegin" delay="0">
                          <p:tn val="57"/>
                        </p:cond>
                      </p:stCondLst>
                      <p:childTnLst>
                        <p:par>
                          <p:cTn id="59" fill="hold">
                            <p:stCondLst>
                              <p:cond delay="0"/>
                            </p:stCondLst>
                            <p:childTnLst>
                              <p:par>
                                <p:cTn id="60" presetID="42" presetClass="path" presetSubtype="0" accel="50000" decel="50000" fill="hold" grpId="0" nodeType="clickEffect">
                                  <p:stCondLst>
                                    <p:cond delay="0"/>
                                  </p:stCondLst>
                                  <p:childTnLst>
                                    <p:animMotion origin="layout" path="M 5.55112E-17 -3.56234E-7 L -0.11441 -0.161 " rAng="0" ptsTypes="AA">
                                      <p:cBhvr>
                                        <p:cTn id="61" dur="2000" fill="hold"/>
                                        <p:tgtEl>
                                          <p:spTgt spid="47"/>
                                        </p:tgtEl>
                                        <p:attrNameLst>
                                          <p:attrName>ppt_x</p:attrName>
                                        </p:attrNameLst>
                                      </p:cBhvr>
                                      <p:rCtr x="-5729" y="-8050"/>
                                    </p:animMotion>
                                  </p:childTnLst>
                                </p:cTn>
                              </p:par>
                            </p:childTnLst>
                          </p:cTn>
                        </p:par>
                      </p:childTnLst>
                    </p:cTn>
                  </p:par>
                </p:childTnLst>
              </p:cTn>
              <p:nextCondLst>
                <p:cond evt="onClick" delay="0">
                  <p:tgtEl>
                    <p:spTgt spid="47"/>
                  </p:tgtEl>
                </p:cond>
              </p:nextCondLst>
            </p:seq>
          </p:childTnLst>
        </p:cTn>
      </p:par>
    </p:tnLst>
    <p:bldLst>
      <p:bldP spid="39" grpId="0"/>
      <p:bldP spid="40" grpId="0"/>
      <p:bldP spid="41" grpId="0"/>
      <p:bldP spid="42" grpId="0"/>
      <p:bldP spid="43" grpId="0"/>
      <p:bldP spid="44" grpId="0"/>
      <p:bldP spid="46" grpId="0"/>
      <p:bldP spid="47" grpId="0"/>
      <p:bldP spid="48" grpId="0"/>
      <p:bldP spid="49" grpId="0"/>
      <p:bldP spid="50" grpId="0"/>
      <p:bldP spid="51" grpId="0"/>
    </p:bldLst>
  </p:timing>
</p:sld>
</file>

<file path=ppt/slides/slide5.xml><?xml version="1.0" encoding="utf-8"?>
<p:sld xmlns:a="http://schemas.openxmlformats.org/drawingml/2006/main" xmlns:r="http://schemas.openxmlformats.org/officeDocument/2006/relationships" xmlns:p="http://schemas.openxmlformats.org/presentationml/2006/main">
  <p:cSld name="Slide5">
    <p:bg>
      <p:bgPr>
        <a:pattFill prst="sphere">
          <a:fgClr>
            <a:schemeClr val="bg1"/>
          </a:fgClr>
          <a:bgClr>
            <a:schemeClr val="accent5">
              <a:lumMod val="20000"/>
              <a:lumOff val="80000"/>
            </a:schemeClr>
          </a:bgClr>
        </a:pattFill>
        <a:effectLst/>
      </p:bgPr>
    </p:bg>
    <p:spTree>
      <p:nvGrpSpPr>
        <p:cNvPr id="1" name=""/>
        <p:cNvGrpSpPr/>
        <p:nvPr/>
      </p:nvGrpSpPr>
      <p:grpSpPr>
        <a:xfrm>
          <a:off x="0" y="0"/>
          <a:ext cx="0" cy="0"/>
          <a:chOff x="0" y="0"/>
          <a:chExt cx="0" cy="0"/>
        </a:xfrm>
      </p:grpSpPr>
      <p:grpSp>
        <p:nvGrpSpPr>
          <p:cNvPr id="2" name="Skupina 17"/>
          <p:cNvGrpSpPr/>
          <p:nvPr/>
        </p:nvGrpSpPr>
        <p:grpSpPr>
          <a:xfrm>
            <a:off x="155310" y="260649"/>
            <a:ext cx="864090" cy="1323439"/>
            <a:chOff x="155310" y="260649"/>
            <a:chExt cx="864090" cy="1323439"/>
          </a:xfrm>
        </p:grpSpPr>
        <p:sp>
          <p:nvSpPr>
            <p:cNvPr id="3" name="TextovéPole 3"/>
            <p:cNvSpPr txBox="1"/>
            <p:nvPr/>
          </p:nvSpPr>
          <p:spPr>
            <a:xfrm>
              <a:off x="235339" y="260649"/>
              <a:ext cx="704039" cy="1323439"/>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CC99FF"/>
                  </a:solidFill>
                  <a:uFillTx/>
                  <a:latin typeface="Calibri"/>
                  <a:ea typeface=""/>
                  <a:cs typeface=""/>
                </a:rPr>
                <a:t>54</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CC99FF"/>
                  </a:solidFill>
                  <a:uFillTx/>
                  <a:latin typeface="Calibri"/>
                  <a:ea typeface=""/>
                  <a:cs typeface=""/>
                </a:rPr>
                <a:t>37</a:t>
              </a:r>
              <a:endParaRPr lang="cs-CZ" sz="4000" b="1" i="0" u="none" strike="noStrike" kern="1200" cap="none" spc="0" baseline="0" dirty="0">
                <a:solidFill>
                  <a:srgbClr val="CC99FF"/>
                </a:solidFill>
                <a:uFillTx/>
                <a:latin typeface="Calibri"/>
                <a:ea typeface=""/>
                <a:cs typeface=""/>
              </a:endParaRPr>
            </a:p>
          </p:txBody>
        </p:sp>
        <p:cxnSp>
          <p:nvCxnSpPr>
            <p:cNvPr id="4" name="Přímá spojnice 11"/>
            <p:cNvCxnSpPr/>
            <p:nvPr/>
          </p:nvCxnSpPr>
          <p:spPr>
            <a:xfrm>
              <a:off x="155310" y="1543973"/>
              <a:ext cx="864090" cy="0"/>
            </a:xfrm>
            <a:prstGeom prst="straightConnector1">
              <a:avLst/>
            </a:prstGeom>
            <a:noFill/>
            <a:ln w="38103">
              <a:solidFill>
                <a:srgbClr val="000000"/>
              </a:solidFill>
              <a:prstDash val="solid"/>
            </a:ln>
            <a:effectLst>
              <a:outerShdw dist="22997" dir="5400000" algn="tl">
                <a:srgbClr val="000000">
                  <a:alpha val="35000"/>
                </a:srgbClr>
              </a:outerShdw>
            </a:effectLst>
          </p:spPr>
        </p:cxnSp>
      </p:grpSp>
      <p:grpSp>
        <p:nvGrpSpPr>
          <p:cNvPr id="5" name="Skupina 18"/>
          <p:cNvGrpSpPr/>
          <p:nvPr/>
        </p:nvGrpSpPr>
        <p:grpSpPr>
          <a:xfrm>
            <a:off x="1866253" y="253334"/>
            <a:ext cx="864090" cy="1330754"/>
            <a:chOff x="1866253" y="253334"/>
            <a:chExt cx="864090" cy="1330754"/>
          </a:xfrm>
        </p:grpSpPr>
        <p:sp>
          <p:nvSpPr>
            <p:cNvPr id="6" name="TextovéPole 9"/>
            <p:cNvSpPr txBox="1"/>
            <p:nvPr/>
          </p:nvSpPr>
          <p:spPr>
            <a:xfrm>
              <a:off x="1946282" y="253334"/>
              <a:ext cx="704039" cy="1323439"/>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CC99FF"/>
                  </a:solidFill>
                  <a:uFillTx/>
                  <a:latin typeface="Calibri"/>
                  <a:ea typeface=""/>
                  <a:cs typeface=""/>
                </a:rPr>
                <a:t>62</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CC99FF"/>
                  </a:solidFill>
                  <a:uFillTx/>
                  <a:latin typeface="Calibri"/>
                  <a:ea typeface=""/>
                  <a:cs typeface=""/>
                </a:rPr>
                <a:t>19</a:t>
              </a:r>
            </a:p>
          </p:txBody>
        </p:sp>
        <p:cxnSp>
          <p:nvCxnSpPr>
            <p:cNvPr id="7" name="Přímá spojnice 12"/>
            <p:cNvCxnSpPr/>
            <p:nvPr/>
          </p:nvCxnSpPr>
          <p:spPr>
            <a:xfrm>
              <a:off x="1866253" y="1584088"/>
              <a:ext cx="864090" cy="0"/>
            </a:xfrm>
            <a:prstGeom prst="straightConnector1">
              <a:avLst/>
            </a:prstGeom>
            <a:noFill/>
            <a:ln w="38103">
              <a:solidFill>
                <a:srgbClr val="000000"/>
              </a:solidFill>
              <a:prstDash val="solid"/>
            </a:ln>
            <a:effectLst>
              <a:outerShdw dist="22997" dir="5400000" algn="tl">
                <a:srgbClr val="000000">
                  <a:alpha val="35000"/>
                </a:srgbClr>
              </a:outerShdw>
            </a:effectLst>
          </p:spPr>
        </p:cxnSp>
      </p:grpSp>
      <p:grpSp>
        <p:nvGrpSpPr>
          <p:cNvPr id="8" name="Skupina 19"/>
          <p:cNvGrpSpPr/>
          <p:nvPr/>
        </p:nvGrpSpPr>
        <p:grpSpPr>
          <a:xfrm>
            <a:off x="3475835" y="220525"/>
            <a:ext cx="864099" cy="1323439"/>
            <a:chOff x="3475835" y="220525"/>
            <a:chExt cx="864099" cy="1323439"/>
          </a:xfrm>
        </p:grpSpPr>
        <p:sp>
          <p:nvSpPr>
            <p:cNvPr id="9" name="TextovéPole 5"/>
            <p:cNvSpPr txBox="1"/>
            <p:nvPr/>
          </p:nvSpPr>
          <p:spPr>
            <a:xfrm>
              <a:off x="3635892" y="220525"/>
              <a:ext cx="704039" cy="1323439"/>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CC99FF"/>
                  </a:solidFill>
                  <a:uFillTx/>
                  <a:latin typeface="Calibri"/>
                  <a:ea typeface=""/>
                  <a:cs typeface=""/>
                </a:rPr>
                <a:t>34</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CC99FF"/>
                  </a:solidFill>
                  <a:uFillTx/>
                  <a:latin typeface="Calibri"/>
                  <a:ea typeface=""/>
                  <a:cs typeface=""/>
                </a:rPr>
                <a:t>55</a:t>
              </a:r>
              <a:endParaRPr lang="cs-CZ" sz="4000" b="1" i="0" u="none" strike="noStrike" kern="1200" cap="none" spc="0" baseline="0" dirty="0">
                <a:solidFill>
                  <a:srgbClr val="CC99FF"/>
                </a:solidFill>
                <a:uFillTx/>
                <a:latin typeface="Calibri"/>
                <a:ea typeface=""/>
                <a:cs typeface=""/>
              </a:endParaRPr>
            </a:p>
          </p:txBody>
        </p:sp>
        <p:cxnSp>
          <p:nvCxnSpPr>
            <p:cNvPr id="10" name="Přímá spojnice 13"/>
            <p:cNvCxnSpPr/>
            <p:nvPr/>
          </p:nvCxnSpPr>
          <p:spPr>
            <a:xfrm>
              <a:off x="3475835" y="1524652"/>
              <a:ext cx="864099" cy="0"/>
            </a:xfrm>
            <a:prstGeom prst="straightConnector1">
              <a:avLst/>
            </a:prstGeom>
            <a:noFill/>
            <a:ln w="38103">
              <a:solidFill>
                <a:srgbClr val="000000"/>
              </a:solidFill>
              <a:prstDash val="solid"/>
            </a:ln>
            <a:effectLst>
              <a:outerShdw dist="22997" dir="5400000" algn="tl">
                <a:srgbClr val="000000">
                  <a:alpha val="35000"/>
                </a:srgbClr>
              </a:outerShdw>
            </a:effectLst>
          </p:spPr>
        </p:cxnSp>
      </p:grpSp>
      <p:grpSp>
        <p:nvGrpSpPr>
          <p:cNvPr id="11" name="Skupina 20"/>
          <p:cNvGrpSpPr/>
          <p:nvPr/>
        </p:nvGrpSpPr>
        <p:grpSpPr>
          <a:xfrm>
            <a:off x="4988006" y="234013"/>
            <a:ext cx="864099" cy="1342760"/>
            <a:chOff x="4988006" y="234013"/>
            <a:chExt cx="864099" cy="1342760"/>
          </a:xfrm>
        </p:grpSpPr>
        <p:sp>
          <p:nvSpPr>
            <p:cNvPr id="12" name="TextovéPole 6"/>
            <p:cNvSpPr txBox="1"/>
            <p:nvPr/>
          </p:nvSpPr>
          <p:spPr>
            <a:xfrm>
              <a:off x="5068034" y="234013"/>
              <a:ext cx="704039" cy="1323439"/>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CC99FF"/>
                  </a:solidFill>
                  <a:uFillTx/>
                  <a:latin typeface="Calibri"/>
                  <a:ea typeface=""/>
                  <a:cs typeface=""/>
                </a:rPr>
                <a:t>63</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CC99FF"/>
                  </a:solidFill>
                  <a:uFillTx/>
                  <a:latin typeface="Calibri"/>
                  <a:ea typeface=""/>
                  <a:cs typeface=""/>
                </a:rPr>
                <a:t>27</a:t>
              </a:r>
              <a:endParaRPr lang="cs-CZ" sz="4000" b="1" i="0" u="none" strike="noStrike" kern="1200" cap="none" spc="0" baseline="0" dirty="0">
                <a:solidFill>
                  <a:srgbClr val="CC99FF"/>
                </a:solidFill>
                <a:uFillTx/>
                <a:latin typeface="Calibri"/>
                <a:ea typeface=""/>
                <a:cs typeface=""/>
              </a:endParaRPr>
            </a:p>
          </p:txBody>
        </p:sp>
        <p:cxnSp>
          <p:nvCxnSpPr>
            <p:cNvPr id="13" name="Přímá spojnice 14"/>
            <p:cNvCxnSpPr/>
            <p:nvPr/>
          </p:nvCxnSpPr>
          <p:spPr>
            <a:xfrm>
              <a:off x="4988006" y="1576773"/>
              <a:ext cx="864099" cy="0"/>
            </a:xfrm>
            <a:prstGeom prst="straightConnector1">
              <a:avLst/>
            </a:prstGeom>
            <a:noFill/>
            <a:ln w="38103">
              <a:solidFill>
                <a:srgbClr val="000000"/>
              </a:solidFill>
              <a:prstDash val="solid"/>
            </a:ln>
            <a:effectLst>
              <a:outerShdw dist="22997" dir="5400000" algn="tl">
                <a:srgbClr val="000000">
                  <a:alpha val="35000"/>
                </a:srgbClr>
              </a:outerShdw>
            </a:effectLst>
          </p:spPr>
        </p:cxnSp>
      </p:grpSp>
      <p:grpSp>
        <p:nvGrpSpPr>
          <p:cNvPr id="14" name="Skupina 21"/>
          <p:cNvGrpSpPr/>
          <p:nvPr/>
        </p:nvGrpSpPr>
        <p:grpSpPr>
          <a:xfrm>
            <a:off x="6379951" y="213219"/>
            <a:ext cx="864090" cy="1353111"/>
            <a:chOff x="6379951" y="213219"/>
            <a:chExt cx="864090" cy="1353111"/>
          </a:xfrm>
        </p:grpSpPr>
        <p:sp>
          <p:nvSpPr>
            <p:cNvPr id="15" name="TextovéPole 7"/>
            <p:cNvSpPr txBox="1"/>
            <p:nvPr/>
          </p:nvSpPr>
          <p:spPr>
            <a:xfrm>
              <a:off x="6516215" y="213219"/>
              <a:ext cx="704039" cy="1323439"/>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CC99FF"/>
                  </a:solidFill>
                  <a:uFillTx/>
                  <a:latin typeface="Calibri"/>
                  <a:ea typeface=""/>
                  <a:cs typeface=""/>
                </a:rPr>
                <a:t>34</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CC99FF"/>
                  </a:solidFill>
                  <a:uFillTx/>
                  <a:latin typeface="Calibri"/>
                  <a:ea typeface=""/>
                  <a:cs typeface=""/>
                </a:rPr>
                <a:t>28</a:t>
              </a:r>
              <a:endParaRPr lang="cs-CZ" sz="4000" b="1" i="0" u="none" strike="noStrike" kern="1200" cap="none" spc="0" baseline="0" dirty="0">
                <a:solidFill>
                  <a:srgbClr val="CC99FF"/>
                </a:solidFill>
                <a:uFillTx/>
                <a:latin typeface="Calibri"/>
                <a:ea typeface=""/>
                <a:cs typeface=""/>
              </a:endParaRPr>
            </a:p>
          </p:txBody>
        </p:sp>
        <p:cxnSp>
          <p:nvCxnSpPr>
            <p:cNvPr id="16" name="Přímá spojnice 15"/>
            <p:cNvCxnSpPr/>
            <p:nvPr/>
          </p:nvCxnSpPr>
          <p:spPr>
            <a:xfrm>
              <a:off x="6379951" y="1566330"/>
              <a:ext cx="864090" cy="0"/>
            </a:xfrm>
            <a:prstGeom prst="straightConnector1">
              <a:avLst/>
            </a:prstGeom>
            <a:noFill/>
            <a:ln w="38103">
              <a:solidFill>
                <a:srgbClr val="000000"/>
              </a:solidFill>
              <a:prstDash val="solid"/>
            </a:ln>
            <a:effectLst>
              <a:outerShdw dist="22997" dir="5400000" algn="tl">
                <a:srgbClr val="000000">
                  <a:alpha val="35000"/>
                </a:srgbClr>
              </a:outerShdw>
            </a:effectLst>
          </p:spPr>
        </p:cxnSp>
      </p:grpSp>
      <p:grpSp>
        <p:nvGrpSpPr>
          <p:cNvPr id="17" name="Skupina 22"/>
          <p:cNvGrpSpPr/>
          <p:nvPr/>
        </p:nvGrpSpPr>
        <p:grpSpPr>
          <a:xfrm>
            <a:off x="7830729" y="260649"/>
            <a:ext cx="864090" cy="1323439"/>
            <a:chOff x="7830729" y="260649"/>
            <a:chExt cx="864090" cy="1323439"/>
          </a:xfrm>
        </p:grpSpPr>
        <p:sp>
          <p:nvSpPr>
            <p:cNvPr id="18" name="TextovéPole 8"/>
            <p:cNvSpPr txBox="1"/>
            <p:nvPr/>
          </p:nvSpPr>
          <p:spPr>
            <a:xfrm>
              <a:off x="7910757" y="260649"/>
              <a:ext cx="704039" cy="1323439"/>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CC99FF"/>
                  </a:solidFill>
                  <a:uFillTx/>
                  <a:latin typeface="Calibri"/>
                  <a:ea typeface=""/>
                  <a:cs typeface=""/>
                </a:rPr>
                <a:t>66</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CC99FF"/>
                  </a:solidFill>
                  <a:uFillTx/>
                  <a:latin typeface="Calibri"/>
                  <a:ea typeface=""/>
                  <a:cs typeface=""/>
                </a:rPr>
                <a:t>28</a:t>
              </a:r>
              <a:endParaRPr lang="cs-CZ" sz="4000" b="1" i="0" u="none" strike="noStrike" kern="1200" cap="none" spc="0" baseline="0" dirty="0">
                <a:solidFill>
                  <a:srgbClr val="CC99FF"/>
                </a:solidFill>
                <a:uFillTx/>
                <a:latin typeface="Calibri"/>
                <a:ea typeface=""/>
                <a:cs typeface=""/>
              </a:endParaRPr>
            </a:p>
          </p:txBody>
        </p:sp>
        <p:cxnSp>
          <p:nvCxnSpPr>
            <p:cNvPr id="19" name="Přímá spojnice 16"/>
            <p:cNvCxnSpPr/>
            <p:nvPr/>
          </p:nvCxnSpPr>
          <p:spPr>
            <a:xfrm>
              <a:off x="7830729" y="1561804"/>
              <a:ext cx="864090" cy="0"/>
            </a:xfrm>
            <a:prstGeom prst="straightConnector1">
              <a:avLst/>
            </a:prstGeom>
            <a:noFill/>
            <a:ln w="38103">
              <a:solidFill>
                <a:srgbClr val="000000"/>
              </a:solidFill>
              <a:prstDash val="solid"/>
            </a:ln>
            <a:effectLst>
              <a:outerShdw dist="22997" dir="5400000" algn="tl">
                <a:srgbClr val="000000">
                  <a:alpha val="35000"/>
                </a:srgbClr>
              </a:outerShdw>
            </a:effectLst>
          </p:spPr>
        </p:cxnSp>
      </p:grpSp>
      <p:cxnSp>
        <p:nvCxnSpPr>
          <p:cNvPr id="20" name="Přímá spojnice 24"/>
          <p:cNvCxnSpPr/>
          <p:nvPr/>
        </p:nvCxnSpPr>
        <p:spPr>
          <a:xfrm>
            <a:off x="0" y="3284982"/>
            <a:ext cx="9129817" cy="0"/>
          </a:xfrm>
          <a:prstGeom prst="straightConnector1">
            <a:avLst/>
          </a:prstGeom>
          <a:ln/>
        </p:spPr>
        <p:style>
          <a:lnRef idx="3">
            <a:schemeClr val="dk1"/>
          </a:lnRef>
          <a:fillRef idx="0">
            <a:schemeClr val="dk1"/>
          </a:fillRef>
          <a:effectRef idx="2">
            <a:schemeClr val="dk1"/>
          </a:effectRef>
          <a:fontRef idx="minor">
            <a:schemeClr val="tx1"/>
          </a:fontRef>
        </p:style>
      </p:cxnSp>
      <p:grpSp>
        <p:nvGrpSpPr>
          <p:cNvPr id="21" name="Skupina 62"/>
          <p:cNvGrpSpPr/>
          <p:nvPr/>
        </p:nvGrpSpPr>
        <p:grpSpPr>
          <a:xfrm>
            <a:off x="421309" y="3771954"/>
            <a:ext cx="704039" cy="1323439"/>
            <a:chOff x="421309" y="3771954"/>
            <a:chExt cx="704039" cy="1323439"/>
          </a:xfrm>
        </p:grpSpPr>
        <p:sp>
          <p:nvSpPr>
            <p:cNvPr id="22" name="TextovéPole 25"/>
            <p:cNvSpPr txBox="1"/>
            <p:nvPr/>
          </p:nvSpPr>
          <p:spPr>
            <a:xfrm>
              <a:off x="421309" y="3771954"/>
              <a:ext cx="704039" cy="1323439"/>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FF00FF"/>
                  </a:solidFill>
                  <a:uFillTx/>
                  <a:latin typeface="Calibri"/>
                  <a:ea typeface=""/>
                  <a:cs typeface=""/>
                </a:rPr>
                <a:t>53</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FF00FF"/>
                  </a:solidFill>
                  <a:uFillTx/>
                  <a:latin typeface="Calibri"/>
                  <a:ea typeface=""/>
                  <a:cs typeface=""/>
                </a:rPr>
                <a:t>37</a:t>
              </a:r>
              <a:endParaRPr lang="cs-CZ" sz="4000" b="1" i="0" u="none" strike="noStrike" kern="1200" cap="none" spc="0" baseline="0" dirty="0">
                <a:solidFill>
                  <a:srgbClr val="FF00FF"/>
                </a:solidFill>
                <a:uFillTx/>
                <a:latin typeface="Calibri"/>
                <a:ea typeface=""/>
                <a:cs typeface=""/>
              </a:endParaRPr>
            </a:p>
          </p:txBody>
        </p:sp>
        <p:cxnSp>
          <p:nvCxnSpPr>
            <p:cNvPr id="23" name="Přímá spojnice 55"/>
            <p:cNvCxnSpPr/>
            <p:nvPr/>
          </p:nvCxnSpPr>
          <p:spPr>
            <a:xfrm flipH="1">
              <a:off x="453167" y="5042888"/>
              <a:ext cx="640327" cy="0"/>
            </a:xfrm>
            <a:prstGeom prst="straightConnector1">
              <a:avLst/>
            </a:prstGeom>
            <a:noFill/>
            <a:ln w="38103">
              <a:solidFill>
                <a:srgbClr val="000000"/>
              </a:solidFill>
              <a:prstDash val="solid"/>
            </a:ln>
            <a:effectLst>
              <a:outerShdw dist="22997" dir="5400000" algn="tl">
                <a:srgbClr val="000000">
                  <a:alpha val="35000"/>
                </a:srgbClr>
              </a:outerShdw>
            </a:effectLst>
          </p:spPr>
        </p:cxnSp>
      </p:grpSp>
      <p:grpSp>
        <p:nvGrpSpPr>
          <p:cNvPr id="24" name="Skupina 63"/>
          <p:cNvGrpSpPr/>
          <p:nvPr/>
        </p:nvGrpSpPr>
        <p:grpSpPr>
          <a:xfrm>
            <a:off x="1946282" y="3752953"/>
            <a:ext cx="704039" cy="1323439"/>
            <a:chOff x="1946282" y="3752953"/>
            <a:chExt cx="704039" cy="1323439"/>
          </a:xfrm>
        </p:grpSpPr>
        <p:sp>
          <p:nvSpPr>
            <p:cNvPr id="25" name="TextovéPole 26"/>
            <p:cNvSpPr txBox="1"/>
            <p:nvPr/>
          </p:nvSpPr>
          <p:spPr>
            <a:xfrm>
              <a:off x="1946282" y="3752953"/>
              <a:ext cx="704039" cy="1323439"/>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FF00FF"/>
                  </a:solidFill>
                  <a:uFillTx/>
                  <a:latin typeface="Calibri"/>
                  <a:ea typeface=""/>
                  <a:cs typeface=""/>
                </a:rPr>
                <a:t>38</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FF00FF"/>
                  </a:solidFill>
                  <a:uFillTx/>
                  <a:latin typeface="Calibri"/>
                  <a:ea typeface=""/>
                  <a:cs typeface=""/>
                </a:rPr>
                <a:t>36</a:t>
              </a:r>
              <a:endParaRPr lang="cs-CZ" sz="4000" b="1" i="0" u="none" strike="noStrike" kern="1200" cap="none" spc="0" baseline="0" dirty="0">
                <a:solidFill>
                  <a:srgbClr val="FF00FF"/>
                </a:solidFill>
                <a:uFillTx/>
                <a:latin typeface="Calibri"/>
                <a:ea typeface=""/>
                <a:cs typeface=""/>
              </a:endParaRPr>
            </a:p>
          </p:txBody>
        </p:sp>
        <p:cxnSp>
          <p:nvCxnSpPr>
            <p:cNvPr id="26" name="Přímá spojnice 56"/>
            <p:cNvCxnSpPr/>
            <p:nvPr/>
          </p:nvCxnSpPr>
          <p:spPr>
            <a:xfrm flipH="1">
              <a:off x="1978139" y="5041635"/>
              <a:ext cx="640318" cy="0"/>
            </a:xfrm>
            <a:prstGeom prst="straightConnector1">
              <a:avLst/>
            </a:prstGeom>
            <a:noFill/>
            <a:ln w="38103">
              <a:solidFill>
                <a:srgbClr val="000000"/>
              </a:solidFill>
              <a:prstDash val="solid"/>
            </a:ln>
            <a:effectLst>
              <a:outerShdw dist="22997" dir="5400000" algn="tl">
                <a:srgbClr val="000000">
                  <a:alpha val="35000"/>
                </a:srgbClr>
              </a:outerShdw>
            </a:effectLst>
          </p:spPr>
        </p:cxnSp>
      </p:grpSp>
      <p:grpSp>
        <p:nvGrpSpPr>
          <p:cNvPr id="27" name="Skupina 64"/>
          <p:cNvGrpSpPr/>
          <p:nvPr/>
        </p:nvGrpSpPr>
        <p:grpSpPr>
          <a:xfrm>
            <a:off x="3604034" y="3718197"/>
            <a:ext cx="704039" cy="1323439"/>
            <a:chOff x="3604034" y="3718197"/>
            <a:chExt cx="704039" cy="1323439"/>
          </a:xfrm>
        </p:grpSpPr>
        <p:sp>
          <p:nvSpPr>
            <p:cNvPr id="28" name="TextovéPole 27"/>
            <p:cNvSpPr txBox="1"/>
            <p:nvPr/>
          </p:nvSpPr>
          <p:spPr>
            <a:xfrm>
              <a:off x="3604034" y="3718197"/>
              <a:ext cx="704039" cy="1323439"/>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FF00FF"/>
                  </a:solidFill>
                  <a:uFillTx/>
                  <a:latin typeface="Calibri"/>
                  <a:ea typeface=""/>
                  <a:cs typeface=""/>
                </a:rPr>
                <a:t>14</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FF00FF"/>
                  </a:solidFill>
                  <a:uFillTx/>
                  <a:latin typeface="Calibri"/>
                  <a:ea typeface=""/>
                  <a:cs typeface=""/>
                </a:rPr>
                <a:t>29</a:t>
              </a:r>
            </a:p>
          </p:txBody>
        </p:sp>
        <p:cxnSp>
          <p:nvCxnSpPr>
            <p:cNvPr id="29" name="Přímá spojnice 57"/>
            <p:cNvCxnSpPr/>
            <p:nvPr/>
          </p:nvCxnSpPr>
          <p:spPr>
            <a:xfrm flipH="1">
              <a:off x="3635892" y="5034979"/>
              <a:ext cx="640327" cy="0"/>
            </a:xfrm>
            <a:prstGeom prst="straightConnector1">
              <a:avLst/>
            </a:prstGeom>
            <a:noFill/>
            <a:ln w="38103">
              <a:solidFill>
                <a:srgbClr val="000000"/>
              </a:solidFill>
              <a:prstDash val="solid"/>
            </a:ln>
            <a:effectLst>
              <a:outerShdw dist="22997" dir="5400000" algn="tl">
                <a:srgbClr val="000000">
                  <a:alpha val="35000"/>
                </a:srgbClr>
              </a:outerShdw>
            </a:effectLst>
          </p:spPr>
        </p:cxnSp>
      </p:grpSp>
      <p:grpSp>
        <p:nvGrpSpPr>
          <p:cNvPr id="30" name="Skupina 65"/>
          <p:cNvGrpSpPr/>
          <p:nvPr/>
        </p:nvGrpSpPr>
        <p:grpSpPr>
          <a:xfrm>
            <a:off x="5148062" y="3732498"/>
            <a:ext cx="704039" cy="1323439"/>
            <a:chOff x="5148062" y="3732498"/>
            <a:chExt cx="704039" cy="1323439"/>
          </a:xfrm>
        </p:grpSpPr>
        <p:sp>
          <p:nvSpPr>
            <p:cNvPr id="31" name="TextovéPole 28"/>
            <p:cNvSpPr txBox="1"/>
            <p:nvPr/>
          </p:nvSpPr>
          <p:spPr>
            <a:xfrm>
              <a:off x="5148062" y="3732498"/>
              <a:ext cx="704039" cy="1323439"/>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FF00FF"/>
                  </a:solidFill>
                  <a:uFillTx/>
                  <a:latin typeface="Calibri"/>
                  <a:ea typeface=""/>
                  <a:cs typeface=""/>
                </a:rPr>
                <a:t>27</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FF00FF"/>
                  </a:solidFill>
                  <a:uFillTx/>
                  <a:latin typeface="Calibri"/>
                  <a:ea typeface=""/>
                  <a:cs typeface=""/>
                </a:rPr>
                <a:t>56</a:t>
              </a:r>
              <a:endParaRPr lang="cs-CZ" sz="4000" b="1" i="0" u="none" strike="noStrike" kern="1200" cap="none" spc="0" baseline="0" dirty="0">
                <a:solidFill>
                  <a:srgbClr val="FF00FF"/>
                </a:solidFill>
                <a:uFillTx/>
                <a:latin typeface="Calibri"/>
                <a:ea typeface=""/>
                <a:cs typeface=""/>
              </a:endParaRPr>
            </a:p>
          </p:txBody>
        </p:sp>
        <p:cxnSp>
          <p:nvCxnSpPr>
            <p:cNvPr id="32" name="Přímá spojnice 58"/>
            <p:cNvCxnSpPr/>
            <p:nvPr/>
          </p:nvCxnSpPr>
          <p:spPr>
            <a:xfrm flipH="1">
              <a:off x="5148062" y="5017962"/>
              <a:ext cx="640327" cy="0"/>
            </a:xfrm>
            <a:prstGeom prst="straightConnector1">
              <a:avLst/>
            </a:prstGeom>
            <a:noFill/>
            <a:ln w="38103">
              <a:solidFill>
                <a:srgbClr val="000000"/>
              </a:solidFill>
              <a:prstDash val="solid"/>
            </a:ln>
            <a:effectLst>
              <a:outerShdw dist="22997" dir="5400000" algn="tl">
                <a:srgbClr val="000000">
                  <a:alpha val="35000"/>
                </a:srgbClr>
              </a:outerShdw>
            </a:effectLst>
          </p:spPr>
        </p:cxnSp>
      </p:grpSp>
      <p:grpSp>
        <p:nvGrpSpPr>
          <p:cNvPr id="33" name="Skupina 66"/>
          <p:cNvGrpSpPr/>
          <p:nvPr/>
        </p:nvGrpSpPr>
        <p:grpSpPr>
          <a:xfrm>
            <a:off x="6459979" y="3732498"/>
            <a:ext cx="728421" cy="1323439"/>
            <a:chOff x="6459979" y="3732498"/>
            <a:chExt cx="728421" cy="1323439"/>
          </a:xfrm>
        </p:grpSpPr>
        <p:sp>
          <p:nvSpPr>
            <p:cNvPr id="34" name="TextovéPole 29"/>
            <p:cNvSpPr txBox="1"/>
            <p:nvPr/>
          </p:nvSpPr>
          <p:spPr>
            <a:xfrm>
              <a:off x="6459979" y="3732498"/>
              <a:ext cx="704039" cy="1323439"/>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FF00FF"/>
                  </a:solidFill>
                  <a:uFillTx/>
                  <a:latin typeface="Calibri"/>
                  <a:ea typeface=""/>
                  <a:cs typeface=""/>
                </a:rPr>
                <a:t>36</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FF00FF"/>
                  </a:solidFill>
                  <a:uFillTx/>
                  <a:latin typeface="Calibri"/>
                  <a:ea typeface=""/>
                  <a:cs typeface=""/>
                </a:rPr>
                <a:t>59</a:t>
              </a:r>
              <a:endParaRPr lang="cs-CZ" sz="4000" b="1" i="0" u="none" strike="noStrike" kern="1200" cap="none" spc="0" baseline="0" dirty="0">
                <a:solidFill>
                  <a:srgbClr val="FF00FF"/>
                </a:solidFill>
                <a:uFillTx/>
                <a:latin typeface="Calibri"/>
                <a:ea typeface=""/>
                <a:cs typeface=""/>
              </a:endParaRPr>
            </a:p>
          </p:txBody>
        </p:sp>
        <p:cxnSp>
          <p:nvCxnSpPr>
            <p:cNvPr id="35" name="Přímá spojnice 59"/>
            <p:cNvCxnSpPr/>
            <p:nvPr/>
          </p:nvCxnSpPr>
          <p:spPr>
            <a:xfrm flipH="1">
              <a:off x="6548073" y="5016480"/>
              <a:ext cx="640327" cy="0"/>
            </a:xfrm>
            <a:prstGeom prst="straightConnector1">
              <a:avLst/>
            </a:prstGeom>
            <a:noFill/>
            <a:ln w="38103">
              <a:solidFill>
                <a:srgbClr val="000000"/>
              </a:solidFill>
              <a:prstDash val="solid"/>
            </a:ln>
            <a:effectLst>
              <a:outerShdw dist="22997" dir="5400000" algn="tl">
                <a:srgbClr val="000000">
                  <a:alpha val="35000"/>
                </a:srgbClr>
              </a:outerShdw>
            </a:effectLst>
          </p:spPr>
        </p:cxnSp>
      </p:grpSp>
      <p:grpSp>
        <p:nvGrpSpPr>
          <p:cNvPr id="36" name="Skupina 67"/>
          <p:cNvGrpSpPr/>
          <p:nvPr/>
        </p:nvGrpSpPr>
        <p:grpSpPr>
          <a:xfrm>
            <a:off x="8005334" y="3721900"/>
            <a:ext cx="704039" cy="1938992"/>
            <a:chOff x="8005334" y="3721900"/>
            <a:chExt cx="704039" cy="1938992"/>
          </a:xfrm>
        </p:grpSpPr>
        <p:sp>
          <p:nvSpPr>
            <p:cNvPr id="37" name="TextovéPole 30"/>
            <p:cNvSpPr txBox="1"/>
            <p:nvPr/>
          </p:nvSpPr>
          <p:spPr>
            <a:xfrm>
              <a:off x="8005334" y="3721900"/>
              <a:ext cx="704039" cy="193899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FF00FF"/>
                  </a:solidFill>
                  <a:uFillTx/>
                  <a:latin typeface="Calibri"/>
                  <a:ea typeface=""/>
                  <a:cs typeface=""/>
                </a:rPr>
                <a:t>28</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FF00FF"/>
                  </a:solidFill>
                  <a:uFillTx/>
                  <a:latin typeface="Calibri"/>
                  <a:ea typeface=""/>
                  <a:cs typeface=""/>
                </a:rPr>
                <a:t>23</a:t>
              </a:r>
              <a:endParaRPr lang="cs-CZ" sz="4000" b="1" i="0" u="none" strike="noStrike" kern="1200" cap="none" spc="0" baseline="0" dirty="0">
                <a:solidFill>
                  <a:srgbClr val="FF00FF"/>
                </a:solidFill>
                <a:uFillTx/>
                <a:latin typeface="Calibri"/>
                <a:ea typeface=""/>
                <a:cs typeface=""/>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cs-CZ" sz="4000" b="1" i="0" u="none" strike="noStrike" kern="1200" cap="none" spc="0" baseline="0" dirty="0">
                <a:solidFill>
                  <a:srgbClr val="FF00FF"/>
                </a:solidFill>
                <a:uFillTx/>
                <a:latin typeface="Calibri"/>
                <a:ea typeface=""/>
                <a:cs typeface=""/>
              </a:endParaRPr>
            </a:p>
          </p:txBody>
        </p:sp>
        <p:cxnSp>
          <p:nvCxnSpPr>
            <p:cNvPr id="38" name="Přímá spojnice 60"/>
            <p:cNvCxnSpPr/>
            <p:nvPr/>
          </p:nvCxnSpPr>
          <p:spPr>
            <a:xfrm flipH="1">
              <a:off x="8054501" y="4941170"/>
              <a:ext cx="640318" cy="0"/>
            </a:xfrm>
            <a:prstGeom prst="straightConnector1">
              <a:avLst/>
            </a:prstGeom>
            <a:noFill/>
            <a:ln w="38103">
              <a:solidFill>
                <a:srgbClr val="000000"/>
              </a:solidFill>
              <a:prstDash val="solid"/>
            </a:ln>
            <a:effectLst>
              <a:outerShdw dist="22997" dir="5400000" algn="tl">
                <a:srgbClr val="000000">
                  <a:alpha val="35000"/>
                </a:srgbClr>
              </a:outerShdw>
            </a:effectLst>
          </p:spPr>
        </p:cxnSp>
      </p:grpSp>
      <p:sp>
        <p:nvSpPr>
          <p:cNvPr id="39" name="TextovéPole 68"/>
          <p:cNvSpPr txBox="1"/>
          <p:nvPr/>
        </p:nvSpPr>
        <p:spPr>
          <a:xfrm>
            <a:off x="421309" y="2519391"/>
            <a:ext cx="704039" cy="707886"/>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FF0000"/>
                </a:solidFill>
                <a:uFillTx/>
                <a:latin typeface="Calibri"/>
                <a:ea typeface=""/>
                <a:cs typeface=""/>
              </a:rPr>
              <a:t>62</a:t>
            </a:r>
            <a:endParaRPr lang="cs-CZ" sz="4000" b="1" i="0" u="none" strike="noStrike" kern="1200" cap="none" spc="0" baseline="0" dirty="0">
              <a:solidFill>
                <a:srgbClr val="FF0000"/>
              </a:solidFill>
              <a:uFillTx/>
              <a:latin typeface="Calibri"/>
              <a:ea typeface=""/>
              <a:cs typeface=""/>
            </a:endParaRPr>
          </a:p>
        </p:txBody>
      </p:sp>
      <p:sp>
        <p:nvSpPr>
          <p:cNvPr id="40" name="TextovéPole 69"/>
          <p:cNvSpPr txBox="1"/>
          <p:nvPr/>
        </p:nvSpPr>
        <p:spPr>
          <a:xfrm>
            <a:off x="6781172" y="2519391"/>
            <a:ext cx="704039" cy="707886"/>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FF0000"/>
                </a:solidFill>
                <a:uFillTx/>
                <a:latin typeface="Calibri"/>
                <a:ea typeface=""/>
                <a:cs typeface=""/>
              </a:rPr>
              <a:t>81</a:t>
            </a:r>
            <a:endParaRPr lang="cs-CZ" sz="4000" b="1" i="0" u="none" strike="noStrike" kern="1200" cap="none" spc="0" baseline="0" dirty="0">
              <a:solidFill>
                <a:srgbClr val="FF0000"/>
              </a:solidFill>
              <a:uFillTx/>
              <a:latin typeface="Calibri"/>
              <a:ea typeface=""/>
              <a:cs typeface=""/>
            </a:endParaRPr>
          </a:p>
        </p:txBody>
      </p:sp>
      <p:sp>
        <p:nvSpPr>
          <p:cNvPr id="41" name="TextovéPole 70"/>
          <p:cNvSpPr txBox="1"/>
          <p:nvPr/>
        </p:nvSpPr>
        <p:spPr>
          <a:xfrm>
            <a:off x="3931947" y="2564901"/>
            <a:ext cx="704039" cy="707886"/>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FF0000"/>
                </a:solidFill>
                <a:uFillTx/>
                <a:latin typeface="Calibri"/>
                <a:ea typeface=""/>
                <a:cs typeface=""/>
              </a:rPr>
              <a:t>89</a:t>
            </a:r>
            <a:endParaRPr lang="cs-CZ" sz="4000" b="1" i="0" u="none" strike="noStrike" kern="1200" cap="none" spc="0" baseline="0" dirty="0">
              <a:solidFill>
                <a:srgbClr val="FF0000"/>
              </a:solidFill>
              <a:uFillTx/>
              <a:latin typeface="Calibri"/>
              <a:ea typeface=""/>
              <a:cs typeface=""/>
            </a:endParaRPr>
          </a:p>
        </p:txBody>
      </p:sp>
      <p:sp>
        <p:nvSpPr>
          <p:cNvPr id="42" name="TextovéPole 71"/>
          <p:cNvSpPr txBox="1"/>
          <p:nvPr/>
        </p:nvSpPr>
        <p:spPr>
          <a:xfrm>
            <a:off x="2259674" y="2526542"/>
            <a:ext cx="704039" cy="707886"/>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FF0000"/>
                </a:solidFill>
                <a:uFillTx/>
                <a:latin typeface="Calibri"/>
                <a:ea typeface=""/>
                <a:cs typeface=""/>
              </a:rPr>
              <a:t>90</a:t>
            </a:r>
            <a:endParaRPr lang="cs-CZ" sz="4000" b="1" i="0" u="none" strike="noStrike" kern="1200" cap="none" spc="0" baseline="0" dirty="0">
              <a:solidFill>
                <a:srgbClr val="FF0000"/>
              </a:solidFill>
              <a:uFillTx/>
              <a:latin typeface="Calibri"/>
              <a:ea typeface=""/>
              <a:cs typeface=""/>
            </a:endParaRPr>
          </a:p>
        </p:txBody>
      </p:sp>
      <p:sp>
        <p:nvSpPr>
          <p:cNvPr id="43" name="TextovéPole 72"/>
          <p:cNvSpPr txBox="1"/>
          <p:nvPr/>
        </p:nvSpPr>
        <p:spPr>
          <a:xfrm>
            <a:off x="5340022" y="2526542"/>
            <a:ext cx="704039" cy="707886"/>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FF0000"/>
                </a:solidFill>
                <a:uFillTx/>
                <a:latin typeface="Calibri"/>
                <a:ea typeface=""/>
                <a:cs typeface=""/>
              </a:rPr>
              <a:t>94</a:t>
            </a:r>
            <a:endParaRPr lang="cs-CZ" sz="4000" b="1" i="0" u="none" strike="noStrike" kern="1200" cap="none" spc="0" baseline="0" dirty="0">
              <a:solidFill>
                <a:srgbClr val="FF0000"/>
              </a:solidFill>
              <a:uFillTx/>
              <a:latin typeface="Calibri"/>
              <a:ea typeface=""/>
              <a:cs typeface=""/>
            </a:endParaRPr>
          </a:p>
        </p:txBody>
      </p:sp>
      <p:sp>
        <p:nvSpPr>
          <p:cNvPr id="44" name="TextovéPole 73"/>
          <p:cNvSpPr txBox="1"/>
          <p:nvPr/>
        </p:nvSpPr>
        <p:spPr>
          <a:xfrm>
            <a:off x="8005334" y="2572051"/>
            <a:ext cx="704039" cy="707886"/>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FF0000"/>
                </a:solidFill>
                <a:uFillTx/>
                <a:latin typeface="Calibri"/>
                <a:ea typeface=""/>
                <a:cs typeface=""/>
              </a:rPr>
              <a:t>91</a:t>
            </a:r>
            <a:endParaRPr lang="cs-CZ" sz="4000" b="1" i="0" u="none" strike="noStrike" kern="1200" cap="none" spc="0" baseline="0" dirty="0">
              <a:solidFill>
                <a:srgbClr val="FF0000"/>
              </a:solidFill>
              <a:uFillTx/>
              <a:latin typeface="Calibri"/>
              <a:ea typeface=""/>
              <a:cs typeface=""/>
            </a:endParaRPr>
          </a:p>
        </p:txBody>
      </p:sp>
      <p:cxnSp>
        <p:nvCxnSpPr>
          <p:cNvPr id="45" name="Přímá spojnice 74"/>
          <p:cNvCxnSpPr/>
          <p:nvPr/>
        </p:nvCxnSpPr>
        <p:spPr>
          <a:xfrm flipV="1">
            <a:off x="0" y="2519391"/>
            <a:ext cx="9129817" cy="45510"/>
          </a:xfrm>
          <a:prstGeom prst="straightConnector1">
            <a:avLst/>
          </a:prstGeom>
          <a:ln/>
        </p:spPr>
        <p:style>
          <a:lnRef idx="3">
            <a:schemeClr val="dk1"/>
          </a:lnRef>
          <a:fillRef idx="0">
            <a:schemeClr val="dk1"/>
          </a:fillRef>
          <a:effectRef idx="2">
            <a:schemeClr val="dk1"/>
          </a:effectRef>
          <a:fontRef idx="minor">
            <a:schemeClr val="tx1"/>
          </a:fontRef>
        </p:style>
      </p:cxnSp>
      <p:sp>
        <p:nvSpPr>
          <p:cNvPr id="46" name="TextovéPole 75"/>
          <p:cNvSpPr txBox="1"/>
          <p:nvPr/>
        </p:nvSpPr>
        <p:spPr>
          <a:xfrm>
            <a:off x="2195730" y="6093296"/>
            <a:ext cx="704039" cy="707886"/>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C00000"/>
                </a:solidFill>
                <a:uFillTx/>
                <a:latin typeface="Calibri"/>
                <a:ea typeface=""/>
                <a:cs typeface=""/>
              </a:rPr>
              <a:t>74</a:t>
            </a:r>
            <a:endParaRPr lang="cs-CZ" sz="4000" b="1" i="0" u="none" strike="noStrike" kern="1200" cap="none" spc="0" baseline="0" dirty="0">
              <a:solidFill>
                <a:srgbClr val="C00000"/>
              </a:solidFill>
              <a:uFillTx/>
              <a:latin typeface="Calibri"/>
              <a:ea typeface=""/>
              <a:cs typeface=""/>
            </a:endParaRPr>
          </a:p>
        </p:txBody>
      </p:sp>
      <p:sp>
        <p:nvSpPr>
          <p:cNvPr id="47" name="TextovéPole 76"/>
          <p:cNvSpPr txBox="1"/>
          <p:nvPr/>
        </p:nvSpPr>
        <p:spPr>
          <a:xfrm>
            <a:off x="8005334" y="6201972"/>
            <a:ext cx="704039" cy="707886"/>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C00000"/>
                </a:solidFill>
                <a:uFillTx/>
                <a:latin typeface="Calibri"/>
                <a:ea typeface=""/>
                <a:cs typeface=""/>
              </a:rPr>
              <a:t>95</a:t>
            </a:r>
            <a:endParaRPr lang="cs-CZ" sz="4000" b="1" i="0" u="none" strike="noStrike" kern="1200" cap="none" spc="0" baseline="0" dirty="0">
              <a:solidFill>
                <a:srgbClr val="C00000"/>
              </a:solidFill>
              <a:uFillTx/>
              <a:latin typeface="Calibri"/>
              <a:ea typeface=""/>
              <a:cs typeface=""/>
            </a:endParaRPr>
          </a:p>
        </p:txBody>
      </p:sp>
      <p:sp>
        <p:nvSpPr>
          <p:cNvPr id="48" name="TextovéPole 77"/>
          <p:cNvSpPr txBox="1"/>
          <p:nvPr/>
        </p:nvSpPr>
        <p:spPr>
          <a:xfrm>
            <a:off x="471894" y="6150117"/>
            <a:ext cx="704039" cy="707886"/>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C00000"/>
                </a:solidFill>
                <a:uFillTx/>
                <a:latin typeface="Calibri"/>
                <a:ea typeface=""/>
                <a:cs typeface=""/>
              </a:rPr>
              <a:t>43</a:t>
            </a:r>
            <a:endParaRPr lang="cs-CZ" sz="4000" b="1" i="0" u="none" strike="noStrike" kern="1200" cap="none" spc="0" baseline="0" dirty="0">
              <a:solidFill>
                <a:srgbClr val="C00000"/>
              </a:solidFill>
              <a:uFillTx/>
              <a:latin typeface="Calibri"/>
              <a:ea typeface=""/>
              <a:cs typeface=""/>
            </a:endParaRPr>
          </a:p>
        </p:txBody>
      </p:sp>
      <p:sp>
        <p:nvSpPr>
          <p:cNvPr id="49" name="TextovéPole 78"/>
          <p:cNvSpPr txBox="1"/>
          <p:nvPr/>
        </p:nvSpPr>
        <p:spPr>
          <a:xfrm>
            <a:off x="5340022" y="6161218"/>
            <a:ext cx="704039" cy="707886"/>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C00000"/>
                </a:solidFill>
                <a:uFillTx/>
                <a:latin typeface="Calibri"/>
                <a:ea typeface=""/>
                <a:cs typeface=""/>
              </a:rPr>
              <a:t>90</a:t>
            </a:r>
            <a:endParaRPr lang="cs-CZ" sz="4000" b="1" i="0" u="none" strike="noStrike" kern="1200" cap="none" spc="0" baseline="0" dirty="0">
              <a:solidFill>
                <a:srgbClr val="C00000"/>
              </a:solidFill>
              <a:uFillTx/>
              <a:latin typeface="Calibri"/>
              <a:ea typeface=""/>
              <a:cs typeface=""/>
            </a:endParaRPr>
          </a:p>
        </p:txBody>
      </p:sp>
      <p:sp>
        <p:nvSpPr>
          <p:cNvPr id="50" name="TextovéPole 79"/>
          <p:cNvSpPr txBox="1"/>
          <p:nvPr/>
        </p:nvSpPr>
        <p:spPr>
          <a:xfrm>
            <a:off x="6781172" y="6177567"/>
            <a:ext cx="704039" cy="707886"/>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C00000"/>
                </a:solidFill>
                <a:uFillTx/>
                <a:latin typeface="Calibri"/>
                <a:ea typeface=""/>
                <a:cs typeface=""/>
              </a:rPr>
              <a:t>83</a:t>
            </a:r>
            <a:endParaRPr lang="cs-CZ" sz="4000" b="1" i="0" u="none" strike="noStrike" kern="1200" cap="none" spc="0" baseline="0" dirty="0">
              <a:solidFill>
                <a:srgbClr val="C00000"/>
              </a:solidFill>
              <a:uFillTx/>
              <a:latin typeface="Calibri"/>
              <a:ea typeface=""/>
              <a:cs typeface=""/>
            </a:endParaRPr>
          </a:p>
        </p:txBody>
      </p:sp>
      <p:sp>
        <p:nvSpPr>
          <p:cNvPr id="51" name="TextovéPole 80"/>
          <p:cNvSpPr txBox="1"/>
          <p:nvPr/>
        </p:nvSpPr>
        <p:spPr>
          <a:xfrm>
            <a:off x="3667749" y="6167710"/>
            <a:ext cx="704039" cy="707886"/>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C00000"/>
                </a:solidFill>
                <a:uFillTx/>
                <a:latin typeface="Calibri"/>
                <a:ea typeface=""/>
                <a:cs typeface=""/>
              </a:rPr>
              <a:t>51</a:t>
            </a:r>
            <a:endParaRPr lang="cs-CZ" sz="4000" b="1" i="0" u="none" strike="noStrike" kern="1200" cap="none" spc="0" baseline="0" dirty="0">
              <a:solidFill>
                <a:srgbClr val="C00000"/>
              </a:solidFill>
              <a:uFillTx/>
              <a:latin typeface="Calibri"/>
              <a:ea typeface=""/>
              <a:cs typeface=""/>
            </a:endParaRPr>
          </a:p>
        </p:txBody>
      </p:sp>
      <p:cxnSp>
        <p:nvCxnSpPr>
          <p:cNvPr id="52" name="Přímá spojnice 81"/>
          <p:cNvCxnSpPr/>
          <p:nvPr/>
        </p:nvCxnSpPr>
        <p:spPr>
          <a:xfrm>
            <a:off x="-14182" y="6165305"/>
            <a:ext cx="9143999" cy="0"/>
          </a:xfrm>
          <a:prstGeom prst="straightConnector1">
            <a:avLst/>
          </a:prstGeom>
          <a:ln/>
        </p:spPr>
        <p:style>
          <a:lnRef idx="3">
            <a:schemeClr val="dk1"/>
          </a:lnRef>
          <a:fillRef idx="0">
            <a:schemeClr val="dk1"/>
          </a:fillRef>
          <a:effectRef idx="2">
            <a:schemeClr val="dk1"/>
          </a:effectRef>
          <a:fontRef idx="minor">
            <a:schemeClr val="tx1"/>
          </a:fontRef>
        </p:style>
      </p:cxnSp>
      <p:cxnSp>
        <p:nvCxnSpPr>
          <p:cNvPr id="53" name="Přímá spojnice 61"/>
          <p:cNvCxnSpPr/>
          <p:nvPr/>
        </p:nvCxnSpPr>
        <p:spPr>
          <a:xfrm>
            <a:off x="0" y="6824615"/>
            <a:ext cx="9144000" cy="0"/>
          </a:xfrm>
          <a:prstGeom prst="straightConnector1">
            <a:avLst/>
          </a:prstGeom>
          <a:ln/>
        </p:spPr>
        <p:style>
          <a:lnRef idx="3">
            <a:schemeClr val="dk1"/>
          </a:lnRef>
          <a:fillRef idx="0">
            <a:schemeClr val="dk1"/>
          </a:fillRef>
          <a:effectRef idx="2">
            <a:schemeClr val="dk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interactiveSeq">
                <p:stCondLst>
                  <p:cond evt="onClick" delay="0">
                    <p:tgtEl>
                      <p:spTgt spid="44"/>
                    </p:tgtEl>
                  </p:cond>
                </p:stCondLst>
                <p:childTnLst>
                  <p:par>
                    <p:cTn id="3" fill="hold">
                      <p:stCondLst>
                        <p:cond evt="onBegin" delay="0">
                          <p:tn val="2"/>
                        </p:cond>
                      </p:stCondLst>
                      <p:childTnLst>
                        <p:par>
                          <p:cTn id="4" fill="hold">
                            <p:stCondLst>
                              <p:cond delay="0"/>
                            </p:stCondLst>
                            <p:childTnLst>
                              <p:par>
                                <p:cTn id="5" presetID="42" presetClass="path" presetSubtype="0" accel="50000" decel="50000" fill="hold" grpId="0" nodeType="clickEffect">
                                  <p:stCondLst>
                                    <p:cond delay="0"/>
                                  </p:stCondLst>
                                  <p:childTnLst>
                                    <p:animMotion origin="layout" path="M 1.11111E-6 -4.31182E-6 L -0.83906 -0.11542 " rAng="0" ptsTypes="AA">
                                      <p:cBhvr>
                                        <p:cTn id="6" dur="2000" fill="hold"/>
                                        <p:tgtEl>
                                          <p:spTgt spid="44"/>
                                        </p:tgtEl>
                                        <p:attrNameLst>
                                          <p:attrName>ppt_x</p:attrName>
                                        </p:attrNameLst>
                                      </p:cBhvr>
                                      <p:rCtr x="-41962" y="-5783"/>
                                    </p:animMotion>
                                  </p:childTnLst>
                                </p:cTn>
                              </p:par>
                            </p:childTnLst>
                          </p:cTn>
                        </p:par>
                      </p:childTnLst>
                    </p:cTn>
                  </p:par>
                </p:childTnLst>
              </p:cTn>
              <p:nextCondLst>
                <p:cond evt="onClick" delay="0">
                  <p:tgtEl>
                    <p:spTgt spid="44"/>
                  </p:tgtEl>
                </p:cond>
              </p:nextCondLst>
            </p:seq>
            <p:seq concurrent="1" nextAc="seek">
              <p:cTn id="7" dur="indefinite" nodeType="interactiveSeq">
                <p:stCondLst>
                  <p:cond evt="onClick" delay="0">
                    <p:tgtEl>
                      <p:spTgt spid="40"/>
                    </p:tgtEl>
                  </p:cond>
                </p:stCondLst>
                <p:childTnLst>
                  <p:par>
                    <p:cTn id="8" fill="hold">
                      <p:stCondLst>
                        <p:cond evt="onBegin" delay="0">
                          <p:tn val="7"/>
                        </p:cond>
                      </p:stCondLst>
                      <p:childTnLst>
                        <p:par>
                          <p:cTn id="9" fill="hold">
                            <p:stCondLst>
                              <p:cond delay="0"/>
                            </p:stCondLst>
                            <p:childTnLst>
                              <p:par>
                                <p:cTn id="10" presetID="42" presetClass="path" presetSubtype="0" accel="50000" decel="50000" fill="hold" grpId="0" nodeType="clickEffect">
                                  <p:stCondLst>
                                    <p:cond delay="0"/>
                                  </p:stCondLst>
                                  <p:childTnLst>
                                    <p:animMotion origin="layout" path="M -4.72222E-6 -7.24034E-7 L -0.52413 -0.09739 " rAng="0" ptsTypes="AA">
                                      <p:cBhvr>
                                        <p:cTn id="11" dur="2000" fill="hold"/>
                                        <p:tgtEl>
                                          <p:spTgt spid="40"/>
                                        </p:tgtEl>
                                        <p:attrNameLst>
                                          <p:attrName>ppt_x</p:attrName>
                                        </p:attrNameLst>
                                      </p:cBhvr>
                                      <p:rCtr x="-26215" y="-4881"/>
                                    </p:animMotion>
                                  </p:childTnLst>
                                </p:cTn>
                              </p:par>
                            </p:childTnLst>
                          </p:cTn>
                        </p:par>
                      </p:childTnLst>
                    </p:cTn>
                  </p:par>
                </p:childTnLst>
              </p:cTn>
              <p:nextCondLst>
                <p:cond evt="onClick" delay="0">
                  <p:tgtEl>
                    <p:spTgt spid="40"/>
                  </p:tgtEl>
                </p:cond>
              </p:nextCondLst>
            </p:seq>
            <p:seq concurrent="1" nextAc="seek">
              <p:cTn id="12" dur="indefinite" nodeType="interactiveSeq">
                <p:stCondLst>
                  <p:cond evt="onClick" delay="0">
                    <p:tgtEl>
                      <p:spTgt spid="41"/>
                    </p:tgtEl>
                  </p:cond>
                </p:stCondLst>
                <p:childTnLst>
                  <p:par>
                    <p:cTn id="13" fill="hold">
                      <p:stCondLst>
                        <p:cond evt="onBegin" delay="0">
                          <p:tn val="12"/>
                        </p:cond>
                      </p:stCondLst>
                      <p:childTnLst>
                        <p:par>
                          <p:cTn id="14" fill="hold">
                            <p:stCondLst>
                              <p:cond delay="0"/>
                            </p:stCondLst>
                            <p:childTnLst>
                              <p:par>
                                <p:cTn id="15" presetID="42" presetClass="path" presetSubtype="0" accel="50000" decel="50000" fill="hold" grpId="0" nodeType="clickEffect">
                                  <p:stCondLst>
                                    <p:cond delay="0"/>
                                  </p:stCondLst>
                                  <p:childTnLst>
                                    <p:animMotion origin="layout" path="M -2.77778E-6 9.71548E-7 L -0.03142 -0.1041 ">
                                      <p:cBhvr>
                                        <p:cTn id="16" dur="2000" fill="hold"/>
                                        <p:tgtEl>
                                          <p:spTgt spid="41"/>
                                        </p:tgtEl>
                                        <p:attrNameLst>
                                          <p:attrName>ppt_x</p:attrName>
                                        </p:attrNameLst>
                                      </p:cBhvr>
                                    </p:animMotion>
                                  </p:childTnLst>
                                </p:cTn>
                              </p:par>
                            </p:childTnLst>
                          </p:cTn>
                        </p:par>
                      </p:childTnLst>
                    </p:cTn>
                  </p:par>
                </p:childTnLst>
              </p:cTn>
              <p:nextCondLst>
                <p:cond evt="onClick" delay="0">
                  <p:tgtEl>
                    <p:spTgt spid="41"/>
                  </p:tgtEl>
                </p:cond>
              </p:nextCondLst>
            </p:seq>
            <p:seq concurrent="1" nextAc="seek">
              <p:cTn id="17" dur="indefinite" nodeType="interactiveSeq">
                <p:stCondLst>
                  <p:cond evt="onClick" delay="0">
                    <p:tgtEl>
                      <p:spTgt spid="42"/>
                    </p:tgtEl>
                  </p:cond>
                </p:stCondLst>
                <p:childTnLst>
                  <p:par>
                    <p:cTn id="18" fill="hold">
                      <p:stCondLst>
                        <p:cond evt="onBegin" delay="0">
                          <p:tn val="17"/>
                        </p:cond>
                      </p:stCondLst>
                      <p:childTnLst>
                        <p:par>
                          <p:cTn id="19" fill="hold">
                            <p:stCondLst>
                              <p:cond delay="0"/>
                            </p:stCondLst>
                            <p:childTnLst>
                              <p:par>
                                <p:cTn id="20" presetID="42" presetClass="path" presetSubtype="0" accel="50000" decel="50000" fill="hold" grpId="0" nodeType="clickEffect">
                                  <p:stCondLst>
                                    <p:cond delay="0"/>
                                  </p:stCondLst>
                                  <p:childTnLst>
                                    <p:animMotion origin="layout" path="M 0.00174 -0.01041 L 0.31858 -0.09832 ">
                                      <p:cBhvr>
                                        <p:cTn id="21" dur="2000" fill="hold"/>
                                        <p:tgtEl>
                                          <p:spTgt spid="42"/>
                                        </p:tgtEl>
                                        <p:attrNameLst>
                                          <p:attrName>ppt_x</p:attrName>
                                        </p:attrNameLst>
                                      </p:cBhvr>
                                    </p:animMotion>
                                  </p:childTnLst>
                                </p:cTn>
                              </p:par>
                            </p:childTnLst>
                          </p:cTn>
                        </p:par>
                      </p:childTnLst>
                    </p:cTn>
                  </p:par>
                </p:childTnLst>
              </p:cTn>
              <p:nextCondLst>
                <p:cond evt="onClick" delay="0">
                  <p:tgtEl>
                    <p:spTgt spid="42"/>
                  </p:tgtEl>
                </p:cond>
              </p:nextCondLst>
            </p:seq>
            <p:seq concurrent="1" nextAc="seek">
              <p:cTn id="22" dur="indefinite" nodeType="interactiveSeq">
                <p:stCondLst>
                  <p:cond evt="onClick" delay="0">
                    <p:tgtEl>
                      <p:spTgt spid="39"/>
                    </p:tgtEl>
                  </p:cond>
                </p:stCondLst>
                <p:childTnLst>
                  <p:par>
                    <p:cTn id="23" fill="hold">
                      <p:stCondLst>
                        <p:cond evt="onBegin" delay="0">
                          <p:tn val="22"/>
                        </p:cond>
                      </p:stCondLst>
                      <p:childTnLst>
                        <p:par>
                          <p:cTn id="24" fill="hold">
                            <p:stCondLst>
                              <p:cond delay="0"/>
                            </p:stCondLst>
                            <p:childTnLst>
                              <p:par>
                                <p:cTn id="25" presetID="42" presetClass="path" presetSubtype="0" accel="50000" decel="50000" fill="hold" grpId="0" nodeType="clickEffect">
                                  <p:stCondLst>
                                    <p:cond delay="0"/>
                                  </p:stCondLst>
                                  <p:childTnLst>
                                    <p:animMotion origin="layout" path="M 0.0059 -0.01041 L 0.68125 -0.09739 ">
                                      <p:cBhvr>
                                        <p:cTn id="26" dur="2000" fill="hold"/>
                                        <p:tgtEl>
                                          <p:spTgt spid="39"/>
                                        </p:tgtEl>
                                        <p:attrNameLst>
                                          <p:attrName>ppt_x</p:attrName>
                                        </p:attrNameLst>
                                      </p:cBhvr>
                                    </p:animMotion>
                                  </p:childTnLst>
                                </p:cTn>
                              </p:par>
                            </p:childTnLst>
                          </p:cTn>
                        </p:par>
                      </p:childTnLst>
                    </p:cTn>
                  </p:par>
                </p:childTnLst>
              </p:cTn>
              <p:nextCondLst>
                <p:cond evt="onClick" delay="0">
                  <p:tgtEl>
                    <p:spTgt spid="39"/>
                  </p:tgtEl>
                </p:cond>
              </p:nextCondLst>
            </p:seq>
            <p:seq concurrent="1" nextAc="seek">
              <p:cTn id="27" dur="indefinite" nodeType="interactiveSeq">
                <p:stCondLst>
                  <p:cond evt="onClick" delay="0">
                    <p:tgtEl>
                      <p:spTgt spid="43"/>
                    </p:tgtEl>
                  </p:cond>
                </p:stCondLst>
                <p:childTnLst>
                  <p:par>
                    <p:cTn id="28" fill="hold">
                      <p:stCondLst>
                        <p:cond evt="onBegin" delay="0">
                          <p:tn val="27"/>
                        </p:cond>
                      </p:stCondLst>
                      <p:childTnLst>
                        <p:par>
                          <p:cTn id="29" fill="hold">
                            <p:stCondLst>
                              <p:cond delay="0"/>
                            </p:stCondLst>
                            <p:childTnLst>
                              <p:par>
                                <p:cTn id="30" presetID="42" presetClass="path" presetSubtype="0" accel="50000" decel="50000" fill="hold" grpId="0" nodeType="clickEffect">
                                  <p:stCondLst>
                                    <p:cond delay="0"/>
                                  </p:stCondLst>
                                  <p:childTnLst>
                                    <p:animMotion origin="layout" path="M 4.16667E-6 3.9926E-6 L 0.28715 -0.09832 ">
                                      <p:cBhvr>
                                        <p:cTn id="31" dur="2000" fill="hold"/>
                                        <p:tgtEl>
                                          <p:spTgt spid="43"/>
                                        </p:tgtEl>
                                        <p:attrNameLst>
                                          <p:attrName>ppt_x</p:attrName>
                                        </p:attrNameLst>
                                      </p:cBhvr>
                                    </p:animMotion>
                                  </p:childTnLst>
                                </p:cTn>
                              </p:par>
                            </p:childTnLst>
                          </p:cTn>
                        </p:par>
                      </p:childTnLst>
                    </p:cTn>
                  </p:par>
                </p:childTnLst>
              </p:cTn>
              <p:nextCondLst>
                <p:cond evt="onClick" delay="0">
                  <p:tgtEl>
                    <p:spTgt spid="43"/>
                  </p:tgtEl>
                </p:cond>
              </p:nextCondLst>
            </p:seq>
            <p:seq concurrent="1" nextAc="seek">
              <p:cTn id="32" dur="indefinite" nodeType="interactiveSeq">
                <p:stCondLst>
                  <p:cond evt="onClick" delay="0">
                    <p:tgtEl>
                      <p:spTgt spid="48"/>
                    </p:tgtEl>
                  </p:cond>
                </p:stCondLst>
                <p:childTnLst>
                  <p:par>
                    <p:cTn id="33" fill="hold">
                      <p:stCondLst>
                        <p:cond evt="onBegin" delay="0">
                          <p:tn val="32"/>
                        </p:cond>
                      </p:stCondLst>
                      <p:childTnLst>
                        <p:par>
                          <p:cTn id="34" fill="hold">
                            <p:stCondLst>
                              <p:cond delay="0"/>
                            </p:stCondLst>
                            <p:childTnLst>
                              <p:par>
                                <p:cTn id="35" presetID="42" presetClass="path" presetSubtype="0" accel="50000" decel="50000" fill="hold" grpId="0" nodeType="clickEffect">
                                  <p:stCondLst>
                                    <p:cond delay="0"/>
                                  </p:stCondLst>
                                  <p:childTnLst>
                                    <p:animMotion origin="layout" path="M -0.02326 0.00301 L 0.34688 -0.11219 ">
                                      <p:cBhvr>
                                        <p:cTn id="36" dur="2000" fill="hold"/>
                                        <p:tgtEl>
                                          <p:spTgt spid="48"/>
                                        </p:tgtEl>
                                        <p:attrNameLst>
                                          <p:attrName>ppt_x</p:attrName>
                                        </p:attrNameLst>
                                      </p:cBhvr>
                                    </p:animMotion>
                                  </p:childTnLst>
                                </p:cTn>
                              </p:par>
                            </p:childTnLst>
                          </p:cTn>
                        </p:par>
                      </p:childTnLst>
                    </p:cTn>
                  </p:par>
                </p:childTnLst>
              </p:cTn>
              <p:nextCondLst>
                <p:cond evt="onClick" delay="0">
                  <p:tgtEl>
                    <p:spTgt spid="48"/>
                  </p:tgtEl>
                </p:cond>
              </p:nextCondLst>
            </p:seq>
            <p:seq concurrent="1" nextAc="seek">
              <p:cTn id="37" dur="indefinite" nodeType="interactiveSeq">
                <p:stCondLst>
                  <p:cond evt="onClick" delay="0">
                    <p:tgtEl>
                      <p:spTgt spid="46"/>
                    </p:tgtEl>
                  </p:cond>
                </p:stCondLst>
                <p:childTnLst>
                  <p:par>
                    <p:cTn id="38" fill="hold">
                      <p:stCondLst>
                        <p:cond evt="onBegin" delay="0">
                          <p:tn val="37"/>
                        </p:cond>
                      </p:stCondLst>
                      <p:childTnLst>
                        <p:par>
                          <p:cTn id="39" fill="hold">
                            <p:stCondLst>
                              <p:cond delay="0"/>
                            </p:stCondLst>
                            <p:childTnLst>
                              <p:par>
                                <p:cTn id="40" presetID="42" presetClass="path" presetSubtype="0" accel="50000" decel="50000" fill="hold" grpId="0" nodeType="clickEffect">
                                  <p:stCondLst>
                                    <p:cond delay="0"/>
                                  </p:stCondLst>
                                  <p:childTnLst>
                                    <p:animMotion origin="layout" path="M 4.16667E-6 -3.93939E-6 L -0.02275 -0.10386 ">
                                      <p:cBhvr>
                                        <p:cTn id="41" dur="2000" fill="hold"/>
                                        <p:tgtEl>
                                          <p:spTgt spid="46"/>
                                        </p:tgtEl>
                                        <p:attrNameLst>
                                          <p:attrName>ppt_x</p:attrName>
                                        </p:attrNameLst>
                                      </p:cBhvr>
                                    </p:animMotion>
                                  </p:childTnLst>
                                </p:cTn>
                              </p:par>
                            </p:childTnLst>
                          </p:cTn>
                        </p:par>
                      </p:childTnLst>
                    </p:cTn>
                  </p:par>
                </p:childTnLst>
              </p:cTn>
              <p:nextCondLst>
                <p:cond evt="onClick" delay="0">
                  <p:tgtEl>
                    <p:spTgt spid="46"/>
                  </p:tgtEl>
                </p:cond>
              </p:nextCondLst>
            </p:seq>
            <p:seq concurrent="1" nextAc="seek">
              <p:cTn id="42" dur="indefinite" nodeType="interactiveSeq">
                <p:stCondLst>
                  <p:cond evt="onClick" delay="0">
                    <p:tgtEl>
                      <p:spTgt spid="51"/>
                    </p:tgtEl>
                  </p:cond>
                </p:stCondLst>
                <p:childTnLst>
                  <p:par>
                    <p:cTn id="43" fill="hold">
                      <p:stCondLst>
                        <p:cond evt="onBegin" delay="0">
                          <p:tn val="42"/>
                        </p:cond>
                      </p:stCondLst>
                      <p:childTnLst>
                        <p:par>
                          <p:cTn id="44" fill="hold">
                            <p:stCondLst>
                              <p:cond delay="0"/>
                            </p:stCondLst>
                            <p:childTnLst>
                              <p:par>
                                <p:cTn id="45" presetID="42" presetClass="path" presetSubtype="0" accel="50000" decel="50000" fill="hold" grpId="0" nodeType="clickEffect">
                                  <p:stCondLst>
                                    <p:cond delay="0"/>
                                  </p:stCondLst>
                                  <p:childTnLst>
                                    <p:animMotion origin="layout" path="M -3.33333E-6 3.98103E-6 L 0.47778 -0.12538 " rAng="0" ptsTypes="AA">
                                      <p:cBhvr>
                                        <p:cTn id="46" dur="2000" fill="hold"/>
                                        <p:tgtEl>
                                          <p:spTgt spid="51"/>
                                        </p:tgtEl>
                                        <p:attrNameLst>
                                          <p:attrName>ppt_x</p:attrName>
                                        </p:attrNameLst>
                                      </p:cBhvr>
                                      <p:rCtr x="23889" y="-6269"/>
                                    </p:animMotion>
                                  </p:childTnLst>
                                </p:cTn>
                              </p:par>
                            </p:childTnLst>
                          </p:cTn>
                        </p:par>
                      </p:childTnLst>
                    </p:cTn>
                  </p:par>
                </p:childTnLst>
              </p:cTn>
              <p:nextCondLst>
                <p:cond evt="onClick" delay="0">
                  <p:tgtEl>
                    <p:spTgt spid="51"/>
                  </p:tgtEl>
                </p:cond>
              </p:nextCondLst>
            </p:seq>
            <p:seq concurrent="1" nextAc="seek">
              <p:cTn id="47" dur="indefinite" nodeType="interactiveSeq">
                <p:stCondLst>
                  <p:cond evt="onClick" delay="0">
                    <p:tgtEl>
                      <p:spTgt spid="49"/>
                    </p:tgtEl>
                  </p:cond>
                </p:stCondLst>
                <p:childTnLst>
                  <p:par>
                    <p:cTn id="48" fill="hold">
                      <p:stCondLst>
                        <p:cond evt="onBegin" delay="0">
                          <p:tn val="47"/>
                        </p:cond>
                      </p:stCondLst>
                      <p:childTnLst>
                        <p:par>
                          <p:cTn id="49" fill="hold">
                            <p:stCondLst>
                              <p:cond delay="0"/>
                            </p:stCondLst>
                            <p:childTnLst>
                              <p:par>
                                <p:cTn id="50" presetID="42" presetClass="path" presetSubtype="0" accel="50000" decel="50000" fill="hold" grpId="0" nodeType="clickEffect">
                                  <p:stCondLst>
                                    <p:cond delay="0"/>
                                  </p:stCondLst>
                                  <p:childTnLst>
                                    <p:animMotion origin="layout" path="M 4.16667E-6 -7.356E-7 L -0.53195 -0.1034 " rAng="0" ptsTypes="AA">
                                      <p:cBhvr>
                                        <p:cTn id="51" dur="2000" fill="hold"/>
                                        <p:tgtEl>
                                          <p:spTgt spid="49"/>
                                        </p:tgtEl>
                                        <p:attrNameLst>
                                          <p:attrName>ppt_x</p:attrName>
                                        </p:attrNameLst>
                                      </p:cBhvr>
                                      <p:rCtr x="-26597" y="-5182"/>
                                    </p:animMotion>
                                  </p:childTnLst>
                                </p:cTn>
                              </p:par>
                            </p:childTnLst>
                          </p:cTn>
                        </p:par>
                      </p:childTnLst>
                    </p:cTn>
                  </p:par>
                </p:childTnLst>
              </p:cTn>
              <p:nextCondLst>
                <p:cond evt="onClick" delay="0">
                  <p:tgtEl>
                    <p:spTgt spid="49"/>
                  </p:tgtEl>
                </p:cond>
              </p:nextCondLst>
            </p:seq>
            <p:seq concurrent="1" nextAc="seek">
              <p:cTn id="52" dur="indefinite" nodeType="interactiveSeq">
                <p:stCondLst>
                  <p:cond evt="onClick" delay="0">
                    <p:tgtEl>
                      <p:spTgt spid="50"/>
                    </p:tgtEl>
                  </p:cond>
                </p:stCondLst>
                <p:childTnLst>
                  <p:par>
                    <p:cTn id="53" fill="hold">
                      <p:stCondLst>
                        <p:cond evt="onBegin" delay="0">
                          <p:tn val="52"/>
                        </p:cond>
                      </p:stCondLst>
                      <p:childTnLst>
                        <p:par>
                          <p:cTn id="54" fill="hold">
                            <p:stCondLst>
                              <p:cond delay="0"/>
                            </p:stCondLst>
                            <p:childTnLst>
                              <p:par>
                                <p:cTn id="55" presetID="42" presetClass="path" presetSubtype="0" accel="50000" decel="50000" fill="hold" grpId="0" nodeType="clickEffect">
                                  <p:stCondLst>
                                    <p:cond delay="0"/>
                                  </p:stCondLst>
                                  <p:childTnLst>
                                    <p:animMotion origin="layout" path="M -4.72222E-6 -3.94402E-6 L -0.18559 -0.11612 ">
                                      <p:cBhvr>
                                        <p:cTn id="56" dur="2000" fill="hold"/>
                                        <p:tgtEl>
                                          <p:spTgt spid="50"/>
                                        </p:tgtEl>
                                        <p:attrNameLst>
                                          <p:attrName>ppt_x</p:attrName>
                                        </p:attrNameLst>
                                      </p:cBhvr>
                                    </p:animMotion>
                                  </p:childTnLst>
                                </p:cTn>
                              </p:par>
                            </p:childTnLst>
                          </p:cTn>
                        </p:par>
                      </p:childTnLst>
                    </p:cTn>
                  </p:par>
                </p:childTnLst>
              </p:cTn>
              <p:nextCondLst>
                <p:cond evt="onClick" delay="0">
                  <p:tgtEl>
                    <p:spTgt spid="50"/>
                  </p:tgtEl>
                </p:cond>
              </p:nextCondLst>
            </p:seq>
            <p:seq concurrent="1" nextAc="seek">
              <p:cTn id="57" dur="indefinite" nodeType="interactiveSeq">
                <p:stCondLst>
                  <p:cond evt="onClick" delay="0">
                    <p:tgtEl>
                      <p:spTgt spid="47"/>
                    </p:tgtEl>
                  </p:cond>
                </p:stCondLst>
                <p:childTnLst>
                  <p:par>
                    <p:cTn id="58" fill="hold">
                      <p:stCondLst>
                        <p:cond evt="onBegin" delay="0">
                          <p:tn val="57"/>
                        </p:cond>
                      </p:stCondLst>
                      <p:childTnLst>
                        <p:par>
                          <p:cTn id="59" fill="hold">
                            <p:stCondLst>
                              <p:cond delay="0"/>
                            </p:stCondLst>
                            <p:childTnLst>
                              <p:par>
                                <p:cTn id="60" presetID="42" presetClass="path" presetSubtype="0" accel="50000" decel="50000" fill="hold" grpId="0" nodeType="clickEffect">
                                  <p:stCondLst>
                                    <p:cond delay="0"/>
                                  </p:stCondLst>
                                  <p:childTnLst>
                                    <p:animMotion origin="layout" path="M 1.11111E-6 4.92251E-6 L -0.16181 -0.11983 ">
                                      <p:cBhvr>
                                        <p:cTn id="61" dur="2000" fill="hold"/>
                                        <p:tgtEl>
                                          <p:spTgt spid="47"/>
                                        </p:tgtEl>
                                        <p:attrNameLst>
                                          <p:attrName>ppt_x</p:attrName>
                                        </p:attrNameLst>
                                      </p:cBhvr>
                                    </p:animMotion>
                                  </p:childTnLst>
                                </p:cTn>
                              </p:par>
                            </p:childTnLst>
                          </p:cTn>
                        </p:par>
                      </p:childTnLst>
                    </p:cTn>
                  </p:par>
                </p:childTnLst>
              </p:cTn>
              <p:nextCondLst>
                <p:cond evt="onClick" delay="0">
                  <p:tgtEl>
                    <p:spTgt spid="47"/>
                  </p:tgtEl>
                </p:cond>
              </p:nextCondLst>
            </p:seq>
          </p:childTnLst>
        </p:cTn>
      </p:par>
    </p:tnLst>
    <p:bldLst>
      <p:bldP spid="39" grpId="0"/>
      <p:bldP spid="40" grpId="0"/>
      <p:bldP spid="41" grpId="0"/>
      <p:bldP spid="42" grpId="0"/>
      <p:bldP spid="43" grpId="0"/>
      <p:bldP spid="44" grpId="0"/>
      <p:bldP spid="46" grpId="0"/>
      <p:bldP spid="47" grpId="0"/>
      <p:bldP spid="48" grpId="0"/>
      <p:bldP spid="49" grpId="0"/>
      <p:bldP spid="50" grpId="0"/>
      <p:bldP spid="51" grpId="0"/>
    </p:bldLst>
  </p:timing>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extovéPole 3"/>
          <p:cNvSpPr txBox="1"/>
          <p:nvPr/>
        </p:nvSpPr>
        <p:spPr>
          <a:xfrm>
            <a:off x="395532" y="476667"/>
            <a:ext cx="6403936" cy="46166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2400" b="1" i="0" u="none" strike="noStrike" kern="1200" cap="none" spc="0" baseline="0">
                <a:solidFill>
                  <a:srgbClr val="000000"/>
                </a:solidFill>
                <a:uFillTx/>
                <a:latin typeface="Calibri"/>
                <a:ea typeface=""/>
                <a:cs typeface=""/>
              </a:rPr>
              <a:t>Vypočítej příklady. Spoj  se správným výsledkem.</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7">
    <p:bg>
      <p:bgPr>
        <a:pattFill prst="dotGrid">
          <a:fgClr>
            <a:srgbClr val="FF00FF"/>
          </a:fgClr>
          <a:bgClr>
            <a:schemeClr val="bg1"/>
          </a:bgClr>
        </a:pattFill>
        <a:effectLst/>
      </p:bgPr>
    </p:bg>
    <p:spTree>
      <p:nvGrpSpPr>
        <p:cNvPr id="1" name=""/>
        <p:cNvGrpSpPr/>
        <p:nvPr/>
      </p:nvGrpSpPr>
      <p:grpSpPr>
        <a:xfrm>
          <a:off x="0" y="0"/>
          <a:ext cx="0" cy="0"/>
          <a:chOff x="0" y="0"/>
          <a:chExt cx="0" cy="0"/>
        </a:xfrm>
      </p:grpSpPr>
      <p:grpSp>
        <p:nvGrpSpPr>
          <p:cNvPr id="2" name="Skupina 17"/>
          <p:cNvGrpSpPr/>
          <p:nvPr/>
        </p:nvGrpSpPr>
        <p:grpSpPr>
          <a:xfrm>
            <a:off x="131390" y="231708"/>
            <a:ext cx="864098" cy="1323439"/>
            <a:chOff x="131390" y="231708"/>
            <a:chExt cx="864098" cy="1323439"/>
          </a:xfrm>
        </p:grpSpPr>
        <p:sp>
          <p:nvSpPr>
            <p:cNvPr id="3" name="TextovéPole 3"/>
            <p:cNvSpPr txBox="1"/>
            <p:nvPr/>
          </p:nvSpPr>
          <p:spPr>
            <a:xfrm>
              <a:off x="211418" y="231708"/>
              <a:ext cx="704039" cy="1323439"/>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00B0F0"/>
                  </a:solidFill>
                  <a:uFillTx/>
                  <a:latin typeface="Calibri"/>
                  <a:ea typeface=""/>
                  <a:cs typeface=""/>
                </a:rPr>
                <a:t>27</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00B0F0"/>
                  </a:solidFill>
                  <a:uFillTx/>
                  <a:latin typeface="Calibri"/>
                  <a:ea typeface=""/>
                  <a:cs typeface=""/>
                </a:rPr>
                <a:t>37</a:t>
              </a:r>
              <a:endParaRPr lang="cs-CZ" sz="4000" b="1" i="0" u="none" strike="noStrike" kern="1200" cap="none" spc="0" baseline="0" dirty="0">
                <a:solidFill>
                  <a:srgbClr val="00B0F0"/>
                </a:solidFill>
                <a:uFillTx/>
                <a:latin typeface="Calibri"/>
                <a:ea typeface=""/>
                <a:cs typeface=""/>
              </a:endParaRPr>
            </a:p>
          </p:txBody>
        </p:sp>
        <p:cxnSp>
          <p:nvCxnSpPr>
            <p:cNvPr id="4" name="Přímá spojnice 11"/>
            <p:cNvCxnSpPr/>
            <p:nvPr/>
          </p:nvCxnSpPr>
          <p:spPr>
            <a:xfrm>
              <a:off x="131390" y="1515023"/>
              <a:ext cx="864098" cy="0"/>
            </a:xfrm>
            <a:prstGeom prst="straightConnector1">
              <a:avLst/>
            </a:prstGeom>
            <a:noFill/>
            <a:ln w="38103">
              <a:solidFill>
                <a:srgbClr val="000000"/>
              </a:solidFill>
              <a:prstDash val="solid"/>
            </a:ln>
            <a:effectLst>
              <a:outerShdw dist="22997" dir="5400000" algn="tl">
                <a:srgbClr val="000000">
                  <a:alpha val="35000"/>
                </a:srgbClr>
              </a:outerShdw>
            </a:effectLst>
          </p:spPr>
        </p:cxnSp>
      </p:grpSp>
      <p:grpSp>
        <p:nvGrpSpPr>
          <p:cNvPr id="5" name="Skupina 18"/>
          <p:cNvGrpSpPr/>
          <p:nvPr/>
        </p:nvGrpSpPr>
        <p:grpSpPr>
          <a:xfrm>
            <a:off x="-27779" y="2275228"/>
            <a:ext cx="864098" cy="1330754"/>
            <a:chOff x="-27779" y="2275228"/>
            <a:chExt cx="864098" cy="1330754"/>
          </a:xfrm>
        </p:grpSpPr>
        <p:sp>
          <p:nvSpPr>
            <p:cNvPr id="6" name="TextovéPole 9"/>
            <p:cNvSpPr txBox="1"/>
            <p:nvPr/>
          </p:nvSpPr>
          <p:spPr>
            <a:xfrm>
              <a:off x="52248" y="2275228"/>
              <a:ext cx="704039" cy="1323439"/>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00B0F0"/>
                  </a:solidFill>
                  <a:uFillTx/>
                  <a:latin typeface="Calibri"/>
                  <a:ea typeface=""/>
                  <a:cs typeface=""/>
                </a:rPr>
                <a:t>57</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00B0F0"/>
                  </a:solidFill>
                  <a:uFillTx/>
                  <a:latin typeface="Calibri"/>
                  <a:ea typeface=""/>
                  <a:cs typeface=""/>
                </a:rPr>
                <a:t>26</a:t>
              </a:r>
            </a:p>
          </p:txBody>
        </p:sp>
        <p:cxnSp>
          <p:nvCxnSpPr>
            <p:cNvPr id="7" name="Přímá spojnice 12"/>
            <p:cNvCxnSpPr/>
            <p:nvPr/>
          </p:nvCxnSpPr>
          <p:spPr>
            <a:xfrm>
              <a:off x="-27779" y="3605982"/>
              <a:ext cx="864098" cy="0"/>
            </a:xfrm>
            <a:prstGeom prst="straightConnector1">
              <a:avLst/>
            </a:prstGeom>
            <a:noFill/>
            <a:ln w="38103">
              <a:solidFill>
                <a:srgbClr val="000000"/>
              </a:solidFill>
              <a:prstDash val="solid"/>
            </a:ln>
            <a:effectLst>
              <a:outerShdw dist="22997" dir="5400000" algn="tl">
                <a:srgbClr val="000000">
                  <a:alpha val="35000"/>
                </a:srgbClr>
              </a:outerShdw>
            </a:effectLst>
          </p:spPr>
        </p:cxnSp>
      </p:grpSp>
      <p:grpSp>
        <p:nvGrpSpPr>
          <p:cNvPr id="8" name="Skupina 19"/>
          <p:cNvGrpSpPr/>
          <p:nvPr/>
        </p:nvGrpSpPr>
        <p:grpSpPr>
          <a:xfrm>
            <a:off x="3203847" y="202027"/>
            <a:ext cx="864099" cy="1323439"/>
            <a:chOff x="3203847" y="202027"/>
            <a:chExt cx="864099" cy="1323439"/>
          </a:xfrm>
        </p:grpSpPr>
        <p:sp>
          <p:nvSpPr>
            <p:cNvPr id="9" name="TextovéPole 5"/>
            <p:cNvSpPr txBox="1"/>
            <p:nvPr/>
          </p:nvSpPr>
          <p:spPr>
            <a:xfrm>
              <a:off x="3363903" y="202027"/>
              <a:ext cx="704039" cy="1323439"/>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FF9900"/>
                  </a:solidFill>
                  <a:uFillTx/>
                  <a:latin typeface="Calibri"/>
                  <a:ea typeface=""/>
                  <a:cs typeface=""/>
                </a:rPr>
                <a:t>44</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FF9900"/>
                  </a:solidFill>
                  <a:uFillTx/>
                  <a:latin typeface="Calibri"/>
                  <a:ea typeface=""/>
                  <a:cs typeface=""/>
                </a:rPr>
                <a:t>27</a:t>
              </a:r>
            </a:p>
          </p:txBody>
        </p:sp>
        <p:cxnSp>
          <p:nvCxnSpPr>
            <p:cNvPr id="10" name="Přímá spojnice 13"/>
            <p:cNvCxnSpPr/>
            <p:nvPr/>
          </p:nvCxnSpPr>
          <p:spPr>
            <a:xfrm>
              <a:off x="3203847" y="1506144"/>
              <a:ext cx="864099" cy="0"/>
            </a:xfrm>
            <a:prstGeom prst="straightConnector1">
              <a:avLst/>
            </a:prstGeom>
            <a:noFill/>
            <a:ln w="38103">
              <a:solidFill>
                <a:srgbClr val="000000"/>
              </a:solidFill>
              <a:prstDash val="solid"/>
            </a:ln>
            <a:effectLst>
              <a:outerShdw dist="22997" dir="5400000" algn="tl">
                <a:srgbClr val="000000">
                  <a:alpha val="35000"/>
                </a:srgbClr>
              </a:outerShdw>
            </a:effectLst>
          </p:spPr>
        </p:cxnSp>
      </p:grpSp>
      <p:grpSp>
        <p:nvGrpSpPr>
          <p:cNvPr id="11" name="Skupina 20"/>
          <p:cNvGrpSpPr/>
          <p:nvPr/>
        </p:nvGrpSpPr>
        <p:grpSpPr>
          <a:xfrm>
            <a:off x="3261143" y="2308878"/>
            <a:ext cx="864099" cy="1342750"/>
            <a:chOff x="3261143" y="2308878"/>
            <a:chExt cx="864099" cy="1342750"/>
          </a:xfrm>
        </p:grpSpPr>
        <p:sp>
          <p:nvSpPr>
            <p:cNvPr id="12" name="TextovéPole 6"/>
            <p:cNvSpPr txBox="1"/>
            <p:nvPr/>
          </p:nvSpPr>
          <p:spPr>
            <a:xfrm>
              <a:off x="3341171" y="2308878"/>
              <a:ext cx="704039" cy="1323439"/>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FF9900"/>
                  </a:solidFill>
                  <a:uFillTx/>
                  <a:latin typeface="Calibri"/>
                  <a:ea typeface=""/>
                  <a:cs typeface=""/>
                </a:rPr>
                <a:t>67</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FF9900"/>
                  </a:solidFill>
                  <a:uFillTx/>
                  <a:latin typeface="Calibri"/>
                  <a:ea typeface=""/>
                  <a:cs typeface=""/>
                </a:rPr>
                <a:t>19</a:t>
              </a:r>
            </a:p>
          </p:txBody>
        </p:sp>
        <p:cxnSp>
          <p:nvCxnSpPr>
            <p:cNvPr id="13" name="Přímá spojnice 14"/>
            <p:cNvCxnSpPr/>
            <p:nvPr/>
          </p:nvCxnSpPr>
          <p:spPr>
            <a:xfrm>
              <a:off x="3261143" y="3651628"/>
              <a:ext cx="864099" cy="0"/>
            </a:xfrm>
            <a:prstGeom prst="straightConnector1">
              <a:avLst/>
            </a:prstGeom>
            <a:noFill/>
            <a:ln w="38103">
              <a:solidFill>
                <a:srgbClr val="000000"/>
              </a:solidFill>
              <a:prstDash val="solid"/>
            </a:ln>
            <a:effectLst>
              <a:outerShdw dist="22997" dir="5400000" algn="tl">
                <a:srgbClr val="000000">
                  <a:alpha val="35000"/>
                </a:srgbClr>
              </a:outerShdw>
            </a:effectLst>
          </p:spPr>
        </p:cxnSp>
      </p:grpSp>
      <p:grpSp>
        <p:nvGrpSpPr>
          <p:cNvPr id="14" name="Skupina 21"/>
          <p:cNvGrpSpPr/>
          <p:nvPr/>
        </p:nvGrpSpPr>
        <p:grpSpPr>
          <a:xfrm>
            <a:off x="6260759" y="202027"/>
            <a:ext cx="864099" cy="1353120"/>
            <a:chOff x="6260759" y="202027"/>
            <a:chExt cx="864099" cy="1353120"/>
          </a:xfrm>
        </p:grpSpPr>
        <p:sp>
          <p:nvSpPr>
            <p:cNvPr id="15" name="TextovéPole 7"/>
            <p:cNvSpPr txBox="1"/>
            <p:nvPr/>
          </p:nvSpPr>
          <p:spPr>
            <a:xfrm>
              <a:off x="6397032" y="202027"/>
              <a:ext cx="704039" cy="1323439"/>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00B0F0"/>
                  </a:solidFill>
                  <a:uFillTx/>
                  <a:latin typeface="Calibri"/>
                  <a:ea typeface=""/>
                  <a:cs typeface=""/>
                </a:rPr>
                <a:t>36</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00B0F0"/>
                  </a:solidFill>
                  <a:uFillTx/>
                  <a:latin typeface="Calibri"/>
                  <a:ea typeface=""/>
                  <a:cs typeface=""/>
                </a:rPr>
                <a:t>57</a:t>
              </a:r>
            </a:p>
          </p:txBody>
        </p:sp>
        <p:cxnSp>
          <p:nvCxnSpPr>
            <p:cNvPr id="16" name="Přímá spojnice 15"/>
            <p:cNvCxnSpPr/>
            <p:nvPr/>
          </p:nvCxnSpPr>
          <p:spPr>
            <a:xfrm>
              <a:off x="6260759" y="1555147"/>
              <a:ext cx="864099" cy="0"/>
            </a:xfrm>
            <a:prstGeom prst="straightConnector1">
              <a:avLst/>
            </a:prstGeom>
            <a:noFill/>
            <a:ln w="38103">
              <a:solidFill>
                <a:srgbClr val="000000"/>
              </a:solidFill>
              <a:prstDash val="solid"/>
            </a:ln>
            <a:effectLst>
              <a:outerShdw dist="22997" dir="5400000" algn="tl">
                <a:srgbClr val="000000">
                  <a:alpha val="35000"/>
                </a:srgbClr>
              </a:outerShdw>
            </a:effectLst>
          </p:spPr>
        </p:cxnSp>
      </p:grpSp>
      <p:grpSp>
        <p:nvGrpSpPr>
          <p:cNvPr id="17" name="Skupina 22"/>
          <p:cNvGrpSpPr/>
          <p:nvPr/>
        </p:nvGrpSpPr>
        <p:grpSpPr>
          <a:xfrm>
            <a:off x="6317004" y="2256309"/>
            <a:ext cx="864090" cy="1323439"/>
            <a:chOff x="6317004" y="2256309"/>
            <a:chExt cx="864090" cy="1323439"/>
          </a:xfrm>
        </p:grpSpPr>
        <p:sp>
          <p:nvSpPr>
            <p:cNvPr id="18" name="TextovéPole 8"/>
            <p:cNvSpPr txBox="1"/>
            <p:nvPr/>
          </p:nvSpPr>
          <p:spPr>
            <a:xfrm>
              <a:off x="6397032" y="2256309"/>
              <a:ext cx="704039" cy="1323439"/>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00B0F0"/>
                  </a:solidFill>
                  <a:uFillTx/>
                  <a:latin typeface="Calibri"/>
                  <a:ea typeface=""/>
                  <a:cs typeface=""/>
                </a:rPr>
                <a:t>56</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00B0F0"/>
                  </a:solidFill>
                  <a:uFillTx/>
                  <a:latin typeface="Calibri"/>
                  <a:ea typeface=""/>
                  <a:cs typeface=""/>
                </a:rPr>
                <a:t>19</a:t>
              </a:r>
              <a:endParaRPr lang="cs-CZ" sz="4000" b="1" i="0" u="none" strike="noStrike" kern="1200" cap="none" spc="0" baseline="0" dirty="0">
                <a:solidFill>
                  <a:srgbClr val="00B0F0"/>
                </a:solidFill>
                <a:uFillTx/>
                <a:latin typeface="Calibri"/>
                <a:ea typeface=""/>
                <a:cs typeface=""/>
              </a:endParaRPr>
            </a:p>
          </p:txBody>
        </p:sp>
        <p:cxnSp>
          <p:nvCxnSpPr>
            <p:cNvPr id="19" name="Přímá spojnice 16"/>
            <p:cNvCxnSpPr/>
            <p:nvPr/>
          </p:nvCxnSpPr>
          <p:spPr>
            <a:xfrm>
              <a:off x="6317004" y="3557473"/>
              <a:ext cx="864090" cy="0"/>
            </a:xfrm>
            <a:prstGeom prst="straightConnector1">
              <a:avLst/>
            </a:prstGeom>
            <a:noFill/>
            <a:ln w="38103">
              <a:solidFill>
                <a:srgbClr val="000000"/>
              </a:solidFill>
              <a:prstDash val="solid"/>
            </a:ln>
            <a:effectLst>
              <a:outerShdw dist="22997" dir="5400000" algn="tl">
                <a:srgbClr val="000000">
                  <a:alpha val="35000"/>
                </a:srgbClr>
              </a:outerShdw>
            </a:effectLst>
          </p:spPr>
        </p:cxnSp>
      </p:grpSp>
      <p:grpSp>
        <p:nvGrpSpPr>
          <p:cNvPr id="20" name="Skupina 62"/>
          <p:cNvGrpSpPr/>
          <p:nvPr/>
        </p:nvGrpSpPr>
        <p:grpSpPr>
          <a:xfrm>
            <a:off x="132277" y="4638888"/>
            <a:ext cx="704039" cy="1323439"/>
            <a:chOff x="132277" y="4638888"/>
            <a:chExt cx="704039" cy="1323439"/>
          </a:xfrm>
        </p:grpSpPr>
        <p:sp>
          <p:nvSpPr>
            <p:cNvPr id="21" name="TextovéPole 25"/>
            <p:cNvSpPr txBox="1"/>
            <p:nvPr/>
          </p:nvSpPr>
          <p:spPr>
            <a:xfrm>
              <a:off x="132277" y="4638888"/>
              <a:ext cx="704039" cy="1323439"/>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00B0F0"/>
                  </a:solidFill>
                  <a:uFillTx/>
                  <a:latin typeface="Calibri"/>
                  <a:ea typeface=""/>
                  <a:cs typeface=""/>
                </a:rPr>
                <a:t>46</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00B0F0"/>
                  </a:solidFill>
                  <a:uFillTx/>
                  <a:latin typeface="Calibri"/>
                  <a:ea typeface=""/>
                  <a:cs typeface=""/>
                </a:rPr>
                <a:t>28</a:t>
              </a:r>
              <a:endParaRPr lang="cs-CZ" sz="4000" b="1" i="0" u="none" strike="noStrike" kern="1200" cap="none" spc="0" baseline="0" dirty="0">
                <a:solidFill>
                  <a:srgbClr val="00B0F0"/>
                </a:solidFill>
                <a:uFillTx/>
                <a:latin typeface="Calibri"/>
                <a:ea typeface=""/>
                <a:cs typeface=""/>
              </a:endParaRPr>
            </a:p>
          </p:txBody>
        </p:sp>
        <p:cxnSp>
          <p:nvCxnSpPr>
            <p:cNvPr id="22" name="Přímá spojnice 55"/>
            <p:cNvCxnSpPr/>
            <p:nvPr/>
          </p:nvCxnSpPr>
          <p:spPr>
            <a:xfrm flipH="1">
              <a:off x="164134" y="5909822"/>
              <a:ext cx="640327" cy="0"/>
            </a:xfrm>
            <a:prstGeom prst="straightConnector1">
              <a:avLst/>
            </a:prstGeom>
            <a:noFill/>
            <a:ln w="38103">
              <a:solidFill>
                <a:srgbClr val="000000"/>
              </a:solidFill>
              <a:prstDash val="solid"/>
            </a:ln>
            <a:effectLst>
              <a:outerShdw dist="22997" dir="5400000" algn="tl">
                <a:srgbClr val="000000">
                  <a:alpha val="35000"/>
                </a:srgbClr>
              </a:outerShdw>
            </a:effectLst>
          </p:spPr>
        </p:cxnSp>
      </p:grpSp>
      <p:sp>
        <p:nvSpPr>
          <p:cNvPr id="23" name="TextovéPole 26"/>
          <p:cNvSpPr txBox="1"/>
          <p:nvPr/>
        </p:nvSpPr>
        <p:spPr>
          <a:xfrm>
            <a:off x="168213" y="5191725"/>
            <a:ext cx="184727"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cs-CZ" sz="4000" b="1" i="0" u="none" strike="noStrike" kern="1200" cap="none" spc="0" baseline="0">
              <a:solidFill>
                <a:srgbClr val="00B0F0"/>
              </a:solidFill>
              <a:uFillTx/>
              <a:latin typeface="Calibri"/>
              <a:ea typeface=""/>
              <a:cs typeface=""/>
            </a:endParaRPr>
          </a:p>
        </p:txBody>
      </p:sp>
      <p:grpSp>
        <p:nvGrpSpPr>
          <p:cNvPr id="24" name="Skupina 4"/>
          <p:cNvGrpSpPr/>
          <p:nvPr/>
        </p:nvGrpSpPr>
        <p:grpSpPr>
          <a:xfrm>
            <a:off x="3302675" y="4672373"/>
            <a:ext cx="704039" cy="1323439"/>
            <a:chOff x="3302675" y="4672373"/>
            <a:chExt cx="704039" cy="1323439"/>
          </a:xfrm>
        </p:grpSpPr>
        <p:sp>
          <p:nvSpPr>
            <p:cNvPr id="25" name="TextovéPole 27"/>
            <p:cNvSpPr txBox="1"/>
            <p:nvPr/>
          </p:nvSpPr>
          <p:spPr>
            <a:xfrm>
              <a:off x="3302675" y="4672373"/>
              <a:ext cx="704039" cy="1323439"/>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FF9900"/>
                  </a:solidFill>
                  <a:uFillTx/>
                  <a:latin typeface="Calibri"/>
                  <a:ea typeface=""/>
                  <a:cs typeface=""/>
                </a:rPr>
                <a:t>45</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FF9900"/>
                  </a:solidFill>
                  <a:uFillTx/>
                  <a:latin typeface="Calibri"/>
                  <a:ea typeface=""/>
                  <a:cs typeface=""/>
                </a:rPr>
                <a:t>39</a:t>
              </a:r>
              <a:endParaRPr lang="cs-CZ" sz="4000" b="1" i="0" u="none" strike="noStrike" kern="1200" cap="none" spc="0" baseline="0" dirty="0">
                <a:solidFill>
                  <a:srgbClr val="FF9900"/>
                </a:solidFill>
                <a:uFillTx/>
                <a:latin typeface="Calibri"/>
                <a:ea typeface=""/>
                <a:cs typeface=""/>
              </a:endParaRPr>
            </a:p>
          </p:txBody>
        </p:sp>
        <p:cxnSp>
          <p:nvCxnSpPr>
            <p:cNvPr id="26" name="Přímá spojnice 57"/>
            <p:cNvCxnSpPr/>
            <p:nvPr/>
          </p:nvCxnSpPr>
          <p:spPr>
            <a:xfrm flipH="1">
              <a:off x="3303791" y="5978941"/>
              <a:ext cx="640317" cy="0"/>
            </a:xfrm>
            <a:prstGeom prst="straightConnector1">
              <a:avLst/>
            </a:prstGeom>
            <a:noFill/>
            <a:ln w="38103">
              <a:solidFill>
                <a:srgbClr val="000000"/>
              </a:solidFill>
              <a:prstDash val="solid"/>
            </a:ln>
            <a:effectLst>
              <a:outerShdw dist="22997" dir="5400000" algn="tl">
                <a:srgbClr val="000000">
                  <a:alpha val="35000"/>
                </a:srgbClr>
              </a:outerShdw>
            </a:effectLst>
          </p:spPr>
        </p:cxnSp>
      </p:grpSp>
      <p:sp>
        <p:nvSpPr>
          <p:cNvPr id="27" name="TextovéPole 28"/>
          <p:cNvSpPr txBox="1"/>
          <p:nvPr/>
        </p:nvSpPr>
        <p:spPr>
          <a:xfrm>
            <a:off x="3397142" y="5295107"/>
            <a:ext cx="184727"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cs-CZ" sz="4000" b="1" i="0" u="none" strike="noStrike" kern="1200" cap="none" spc="0" baseline="0">
              <a:solidFill>
                <a:srgbClr val="FF9900"/>
              </a:solidFill>
              <a:uFillTx/>
              <a:latin typeface="Calibri"/>
              <a:ea typeface=""/>
              <a:cs typeface=""/>
            </a:endParaRPr>
          </a:p>
        </p:txBody>
      </p:sp>
      <p:grpSp>
        <p:nvGrpSpPr>
          <p:cNvPr id="28" name="Skupina 66"/>
          <p:cNvGrpSpPr/>
          <p:nvPr/>
        </p:nvGrpSpPr>
        <p:grpSpPr>
          <a:xfrm>
            <a:off x="6434404" y="4797152"/>
            <a:ext cx="728411" cy="1323439"/>
            <a:chOff x="6434404" y="4797152"/>
            <a:chExt cx="728411" cy="1323439"/>
          </a:xfrm>
        </p:grpSpPr>
        <p:sp>
          <p:nvSpPr>
            <p:cNvPr id="29" name="TextovéPole 29"/>
            <p:cNvSpPr txBox="1"/>
            <p:nvPr/>
          </p:nvSpPr>
          <p:spPr>
            <a:xfrm>
              <a:off x="6434404" y="4797152"/>
              <a:ext cx="704039" cy="1323439"/>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00B0F0"/>
                  </a:solidFill>
                  <a:uFillTx/>
                  <a:latin typeface="Calibri"/>
                  <a:ea typeface=""/>
                  <a:cs typeface=""/>
                </a:rPr>
                <a:t>24</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00B0F0"/>
                  </a:solidFill>
                  <a:uFillTx/>
                  <a:latin typeface="Calibri"/>
                  <a:ea typeface=""/>
                  <a:cs typeface=""/>
                </a:rPr>
                <a:t>49</a:t>
              </a:r>
            </a:p>
          </p:txBody>
        </p:sp>
        <p:cxnSp>
          <p:nvCxnSpPr>
            <p:cNvPr id="30" name="Přímá spojnice 59"/>
            <p:cNvCxnSpPr/>
            <p:nvPr/>
          </p:nvCxnSpPr>
          <p:spPr>
            <a:xfrm flipH="1">
              <a:off x="6522497" y="6081134"/>
              <a:ext cx="640318" cy="0"/>
            </a:xfrm>
            <a:prstGeom prst="straightConnector1">
              <a:avLst/>
            </a:prstGeom>
            <a:noFill/>
            <a:ln w="38103">
              <a:solidFill>
                <a:srgbClr val="000000"/>
              </a:solidFill>
              <a:prstDash val="solid"/>
            </a:ln>
            <a:effectLst>
              <a:outerShdw dist="22997" dir="5400000" algn="tl">
                <a:srgbClr val="000000">
                  <a:alpha val="35000"/>
                </a:srgbClr>
              </a:outerShdw>
            </a:effectLst>
          </p:spPr>
        </p:cxnSp>
      </p:grpSp>
      <p:sp>
        <p:nvSpPr>
          <p:cNvPr id="31" name="TextovéPole 30"/>
          <p:cNvSpPr txBox="1"/>
          <p:nvPr/>
        </p:nvSpPr>
        <p:spPr>
          <a:xfrm>
            <a:off x="6407584" y="5191725"/>
            <a:ext cx="184727"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cs-CZ" sz="4000" b="1" i="0" u="none" strike="noStrike" kern="1200" cap="none" spc="0" baseline="0">
              <a:solidFill>
                <a:srgbClr val="00B0F0"/>
              </a:solidFill>
              <a:uFillTx/>
              <a:latin typeface="Calibri"/>
              <a:ea typeface=""/>
              <a:cs typeface=""/>
            </a:endParaRPr>
          </a:p>
        </p:txBody>
      </p:sp>
      <p:sp>
        <p:nvSpPr>
          <p:cNvPr id="32" name="TextovéPole 68"/>
          <p:cNvSpPr txBox="1"/>
          <p:nvPr/>
        </p:nvSpPr>
        <p:spPr>
          <a:xfrm>
            <a:off x="5148245" y="522762"/>
            <a:ext cx="704039" cy="707886"/>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uFillTx/>
                <a:latin typeface="Calibri"/>
                <a:ea typeface=""/>
                <a:cs typeface=""/>
              </a:rPr>
              <a:t>86</a:t>
            </a:r>
            <a:endParaRPr lang="cs-CZ" sz="4000" b="1" i="0" u="none" strike="noStrike" kern="1200" cap="none" spc="0" baseline="0" dirty="0">
              <a:uFillTx/>
              <a:latin typeface="Calibri"/>
              <a:ea typeface=""/>
              <a:cs typeface=""/>
            </a:endParaRPr>
          </a:p>
        </p:txBody>
      </p:sp>
      <p:sp>
        <p:nvSpPr>
          <p:cNvPr id="33" name="TextovéPole 70"/>
          <p:cNvSpPr txBox="1"/>
          <p:nvPr/>
        </p:nvSpPr>
        <p:spPr>
          <a:xfrm>
            <a:off x="1982272" y="509805"/>
            <a:ext cx="704039" cy="707886"/>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uFillTx/>
                <a:latin typeface="Calibri"/>
                <a:ea typeface=""/>
                <a:cs typeface=""/>
              </a:rPr>
              <a:t>83</a:t>
            </a:r>
            <a:endParaRPr lang="cs-CZ" sz="4000" b="1" i="0" u="none" strike="noStrike" kern="1200" cap="none" spc="0" baseline="0" dirty="0">
              <a:uFillTx/>
              <a:latin typeface="Calibri"/>
              <a:ea typeface=""/>
              <a:cs typeface=""/>
            </a:endParaRPr>
          </a:p>
        </p:txBody>
      </p:sp>
      <p:sp>
        <p:nvSpPr>
          <p:cNvPr id="34" name="TextovéPole 71"/>
          <p:cNvSpPr txBox="1"/>
          <p:nvPr/>
        </p:nvSpPr>
        <p:spPr>
          <a:xfrm>
            <a:off x="2023576" y="4933919"/>
            <a:ext cx="704039" cy="707886"/>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uFillTx/>
                <a:latin typeface="Calibri"/>
                <a:ea typeface=""/>
                <a:cs typeface=""/>
              </a:rPr>
              <a:t>64</a:t>
            </a:r>
            <a:endParaRPr lang="cs-CZ" sz="4000" b="1" i="0" u="none" strike="noStrike" kern="1200" cap="none" spc="0" baseline="0" dirty="0">
              <a:uFillTx/>
              <a:latin typeface="Calibri"/>
              <a:ea typeface=""/>
              <a:cs typeface=""/>
            </a:endParaRPr>
          </a:p>
        </p:txBody>
      </p:sp>
      <p:sp>
        <p:nvSpPr>
          <p:cNvPr id="35" name="TextovéPole 72"/>
          <p:cNvSpPr txBox="1"/>
          <p:nvPr/>
        </p:nvSpPr>
        <p:spPr>
          <a:xfrm>
            <a:off x="2085792" y="2744361"/>
            <a:ext cx="704039" cy="707886"/>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uFillTx/>
                <a:latin typeface="Calibri"/>
                <a:ea typeface=""/>
                <a:cs typeface=""/>
              </a:rPr>
              <a:t>74</a:t>
            </a:r>
            <a:endParaRPr lang="cs-CZ" sz="4000" b="1" i="0" u="none" strike="noStrike" kern="1200" cap="none" spc="0" baseline="0" dirty="0">
              <a:uFillTx/>
              <a:latin typeface="Calibri"/>
              <a:ea typeface=""/>
              <a:cs typeface=""/>
            </a:endParaRPr>
          </a:p>
        </p:txBody>
      </p:sp>
      <p:sp>
        <p:nvSpPr>
          <p:cNvPr id="36" name="TextovéPole 73"/>
          <p:cNvSpPr txBox="1"/>
          <p:nvPr/>
        </p:nvSpPr>
        <p:spPr>
          <a:xfrm>
            <a:off x="5206822" y="2616647"/>
            <a:ext cx="704039" cy="707886"/>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uFillTx/>
                <a:latin typeface="Calibri"/>
                <a:ea typeface=""/>
                <a:cs typeface=""/>
              </a:rPr>
              <a:t>84</a:t>
            </a:r>
            <a:endParaRPr lang="cs-CZ" sz="4000" b="1" i="0" u="none" strike="noStrike" kern="1200" cap="none" spc="0" baseline="0" dirty="0">
              <a:uFillTx/>
              <a:latin typeface="Calibri"/>
              <a:ea typeface=""/>
              <a:cs typeface=""/>
            </a:endParaRPr>
          </a:p>
        </p:txBody>
      </p:sp>
      <p:sp>
        <p:nvSpPr>
          <p:cNvPr id="37" name="TextovéPole 75"/>
          <p:cNvSpPr txBox="1"/>
          <p:nvPr/>
        </p:nvSpPr>
        <p:spPr>
          <a:xfrm>
            <a:off x="8028384" y="509805"/>
            <a:ext cx="704039" cy="707886"/>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uFillTx/>
                <a:latin typeface="Calibri"/>
                <a:ea typeface=""/>
                <a:cs typeface=""/>
              </a:rPr>
              <a:t>73</a:t>
            </a:r>
            <a:endParaRPr lang="cs-CZ" sz="4000" b="1" i="0" u="none" strike="noStrike" kern="1200" cap="none" spc="0" baseline="0" dirty="0">
              <a:uFillTx/>
              <a:latin typeface="Calibri"/>
              <a:ea typeface=""/>
              <a:cs typeface=""/>
            </a:endParaRPr>
          </a:p>
        </p:txBody>
      </p:sp>
      <p:sp>
        <p:nvSpPr>
          <p:cNvPr id="38" name="TextovéPole 77"/>
          <p:cNvSpPr txBox="1"/>
          <p:nvPr/>
        </p:nvSpPr>
        <p:spPr>
          <a:xfrm>
            <a:off x="8028384" y="5201940"/>
            <a:ext cx="704039" cy="707886"/>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uFillTx/>
                <a:latin typeface="Calibri"/>
                <a:ea typeface=""/>
                <a:cs typeface=""/>
              </a:rPr>
              <a:t>75</a:t>
            </a:r>
            <a:endParaRPr lang="cs-CZ" sz="4000" b="1" i="0" u="none" strike="noStrike" kern="1200" cap="none" spc="0" baseline="0" dirty="0">
              <a:uFillTx/>
              <a:latin typeface="Calibri"/>
              <a:ea typeface=""/>
              <a:cs typeface=""/>
            </a:endParaRPr>
          </a:p>
        </p:txBody>
      </p:sp>
      <p:sp>
        <p:nvSpPr>
          <p:cNvPr id="39" name="TextovéPole 78"/>
          <p:cNvSpPr txBox="1"/>
          <p:nvPr/>
        </p:nvSpPr>
        <p:spPr>
          <a:xfrm>
            <a:off x="5235424" y="4946666"/>
            <a:ext cx="704039" cy="707886"/>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uFillTx/>
                <a:latin typeface="Calibri"/>
                <a:ea typeface=""/>
                <a:cs typeface=""/>
              </a:rPr>
              <a:t>71</a:t>
            </a:r>
            <a:endParaRPr lang="cs-CZ" sz="4000" b="1" i="0" u="none" strike="noStrike" kern="1200" cap="none" spc="0" baseline="0" dirty="0">
              <a:uFillTx/>
              <a:latin typeface="Calibri"/>
              <a:ea typeface=""/>
              <a:cs typeface=""/>
            </a:endParaRPr>
          </a:p>
        </p:txBody>
      </p:sp>
      <p:sp>
        <p:nvSpPr>
          <p:cNvPr id="40" name="TextovéPole 80"/>
          <p:cNvSpPr txBox="1"/>
          <p:nvPr/>
        </p:nvSpPr>
        <p:spPr>
          <a:xfrm>
            <a:off x="8028384" y="2720765"/>
            <a:ext cx="704039" cy="707886"/>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uFillTx/>
                <a:latin typeface="Calibri"/>
                <a:ea typeface=""/>
                <a:cs typeface=""/>
              </a:rPr>
              <a:t>93</a:t>
            </a:r>
            <a:endParaRPr lang="cs-CZ" sz="4000" b="1" i="0" u="none" strike="noStrike" kern="1200" cap="none" spc="0" baseline="0" dirty="0">
              <a:uFillTx/>
              <a:latin typeface="Calibri"/>
              <a:ea typeface=""/>
              <a:cs typeface=""/>
            </a:endParaRPr>
          </a:p>
        </p:txBody>
      </p:sp>
      <p:cxnSp>
        <p:nvCxnSpPr>
          <p:cNvPr id="41" name="Přímá spojnice 32"/>
          <p:cNvCxnSpPr/>
          <p:nvPr/>
        </p:nvCxnSpPr>
        <p:spPr>
          <a:xfrm>
            <a:off x="2902497" y="33631"/>
            <a:ext cx="36009" cy="6813377"/>
          </a:xfrm>
          <a:prstGeom prst="straightConnector1">
            <a:avLst/>
          </a:prstGeom>
          <a:ln/>
        </p:spPr>
        <p:style>
          <a:lnRef idx="3">
            <a:schemeClr val="dk1"/>
          </a:lnRef>
          <a:fillRef idx="0">
            <a:schemeClr val="dk1"/>
          </a:fillRef>
          <a:effectRef idx="2">
            <a:schemeClr val="dk1"/>
          </a:effectRef>
          <a:fontRef idx="minor">
            <a:schemeClr val="tx1"/>
          </a:fontRef>
        </p:style>
      </p:cxnSp>
      <p:cxnSp>
        <p:nvCxnSpPr>
          <p:cNvPr id="42" name="Přímá spojnice 82"/>
          <p:cNvCxnSpPr/>
          <p:nvPr/>
        </p:nvCxnSpPr>
        <p:spPr>
          <a:xfrm>
            <a:off x="6084170" y="21963"/>
            <a:ext cx="72009" cy="6813369"/>
          </a:xfrm>
          <a:prstGeom prst="straightConnector1">
            <a:avLst/>
          </a:prstGeom>
          <a:ln/>
        </p:spPr>
        <p:style>
          <a:lnRef idx="3">
            <a:schemeClr val="dk1"/>
          </a:lnRef>
          <a:fillRef idx="0">
            <a:schemeClr val="dk1"/>
          </a:fillRef>
          <a:effectRef idx="2">
            <a:schemeClr val="dk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8">
    <p:bg>
      <p:bgPr>
        <a:pattFill prst="weave">
          <a:fgClr>
            <a:srgbClr val="FFFF00"/>
          </a:fgClr>
          <a:bgClr>
            <a:schemeClr val="bg1"/>
          </a:bgClr>
        </a:pattFill>
        <a:effectLst/>
      </p:bgPr>
    </p:bg>
    <p:spTree>
      <p:nvGrpSpPr>
        <p:cNvPr id="1" name=""/>
        <p:cNvGrpSpPr/>
        <p:nvPr/>
      </p:nvGrpSpPr>
      <p:grpSpPr>
        <a:xfrm>
          <a:off x="0" y="0"/>
          <a:ext cx="0" cy="0"/>
          <a:chOff x="0" y="0"/>
          <a:chExt cx="0" cy="0"/>
        </a:xfrm>
      </p:grpSpPr>
      <p:sp>
        <p:nvSpPr>
          <p:cNvPr id="26" name="Obdélník 30"/>
          <p:cNvSpPr/>
          <p:nvPr/>
        </p:nvSpPr>
        <p:spPr>
          <a:xfrm>
            <a:off x="362843" y="1196748"/>
            <a:ext cx="8513594" cy="3384377"/>
          </a:xfrm>
          <a:prstGeom prst="rect">
            <a:avLst/>
          </a:prstGeom>
          <a:ln>
            <a:solidFill>
              <a:srgbClr val="00B0F0"/>
            </a:solidFill>
          </a:ln>
        </p:spPr>
        <p:style>
          <a:lnRef idx="2">
            <a:schemeClr val="accent4"/>
          </a:lnRef>
          <a:fillRef idx="1">
            <a:schemeClr val="lt1"/>
          </a:fillRef>
          <a:effectRef idx="0">
            <a:schemeClr val="accent4"/>
          </a:effectRef>
          <a:fontRef idx="minor">
            <a:schemeClr val="dk1"/>
          </a:fontRef>
        </p:style>
        <p:txBody>
          <a:bodyPr vert="horz" wrap="square" lIns="91440" tIns="45720" rIns="91440" bIns="45720" anchor="ctr" anchorCtr="1" compatLnSpc="1"/>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cs-CZ" sz="1800" b="0" i="0" u="none" strike="noStrike" kern="1200" cap="none" spc="0" baseline="0">
              <a:solidFill>
                <a:srgbClr val="FFFFFF"/>
              </a:solidFill>
              <a:uFillTx/>
              <a:latin typeface="Calibri"/>
              <a:ea typeface=""/>
              <a:cs typeface=""/>
            </a:endParaRPr>
          </a:p>
        </p:txBody>
      </p:sp>
      <p:grpSp>
        <p:nvGrpSpPr>
          <p:cNvPr id="2" name="Skupina 5"/>
          <p:cNvGrpSpPr/>
          <p:nvPr/>
        </p:nvGrpSpPr>
        <p:grpSpPr>
          <a:xfrm>
            <a:off x="7164287" y="5084603"/>
            <a:ext cx="864099" cy="1323438"/>
            <a:chOff x="7164287" y="5084603"/>
            <a:chExt cx="864099" cy="1323438"/>
          </a:xfrm>
        </p:grpSpPr>
        <p:sp>
          <p:nvSpPr>
            <p:cNvPr id="3" name="TextovéPole 6"/>
            <p:cNvSpPr txBox="1"/>
            <p:nvPr/>
          </p:nvSpPr>
          <p:spPr>
            <a:xfrm>
              <a:off x="7244315" y="5084603"/>
              <a:ext cx="704042" cy="1323438"/>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FF0000"/>
                  </a:solidFill>
                  <a:uFillTx/>
                  <a:latin typeface="Calibri"/>
                  <a:ea typeface=""/>
                  <a:cs typeface=""/>
                </a:rPr>
                <a:t>34</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a:solidFill>
                    <a:srgbClr val="FF0000"/>
                  </a:solidFill>
                  <a:uFillTx/>
                  <a:latin typeface="Calibri"/>
                  <a:ea typeface=""/>
                  <a:cs typeface=""/>
                </a:rPr>
                <a:t>33</a:t>
              </a:r>
            </a:p>
          </p:txBody>
        </p:sp>
        <p:cxnSp>
          <p:nvCxnSpPr>
            <p:cNvPr id="4" name="Přímá spojnice 7"/>
            <p:cNvCxnSpPr/>
            <p:nvPr/>
          </p:nvCxnSpPr>
          <p:spPr>
            <a:xfrm>
              <a:off x="7164287" y="6367918"/>
              <a:ext cx="864099" cy="0"/>
            </a:xfrm>
            <a:prstGeom prst="straightConnector1">
              <a:avLst/>
            </a:prstGeom>
            <a:noFill/>
            <a:ln w="38103">
              <a:solidFill>
                <a:srgbClr val="000000"/>
              </a:solidFill>
              <a:prstDash val="solid"/>
            </a:ln>
            <a:effectLst>
              <a:outerShdw dist="22997" dir="5400000" algn="tl">
                <a:srgbClr val="000000">
                  <a:alpha val="35000"/>
                </a:srgbClr>
              </a:outerShdw>
            </a:effectLst>
          </p:spPr>
        </p:cxnSp>
      </p:grpSp>
      <p:grpSp>
        <p:nvGrpSpPr>
          <p:cNvPr id="5" name="Skupina 8"/>
          <p:cNvGrpSpPr/>
          <p:nvPr/>
        </p:nvGrpSpPr>
        <p:grpSpPr>
          <a:xfrm>
            <a:off x="234863" y="5160864"/>
            <a:ext cx="864099" cy="1323439"/>
            <a:chOff x="234863" y="5160864"/>
            <a:chExt cx="864099" cy="1323439"/>
          </a:xfrm>
        </p:grpSpPr>
        <p:sp>
          <p:nvSpPr>
            <p:cNvPr id="6" name="TextovéPole 9"/>
            <p:cNvSpPr txBox="1"/>
            <p:nvPr/>
          </p:nvSpPr>
          <p:spPr>
            <a:xfrm>
              <a:off x="314891" y="5160864"/>
              <a:ext cx="704039" cy="1323439"/>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FF0000"/>
                  </a:solidFill>
                  <a:uFillTx/>
                  <a:latin typeface="Calibri"/>
                  <a:ea typeface=""/>
                  <a:cs typeface=""/>
                </a:rPr>
                <a:t>22</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FF0000"/>
                  </a:solidFill>
                  <a:uFillTx/>
                  <a:latin typeface="Calibri"/>
                  <a:ea typeface=""/>
                  <a:cs typeface=""/>
                </a:rPr>
                <a:t>38</a:t>
              </a:r>
              <a:endParaRPr lang="cs-CZ" sz="4000" b="1" i="0" u="none" strike="noStrike" kern="1200" cap="none" spc="0" baseline="0" dirty="0">
                <a:solidFill>
                  <a:srgbClr val="FF0000"/>
                </a:solidFill>
                <a:uFillTx/>
                <a:latin typeface="Calibri"/>
                <a:ea typeface=""/>
                <a:cs typeface=""/>
              </a:endParaRPr>
            </a:p>
          </p:txBody>
        </p:sp>
        <p:cxnSp>
          <p:nvCxnSpPr>
            <p:cNvPr id="7" name="Přímá spojnice 10"/>
            <p:cNvCxnSpPr/>
            <p:nvPr/>
          </p:nvCxnSpPr>
          <p:spPr>
            <a:xfrm>
              <a:off x="234863" y="6444179"/>
              <a:ext cx="864099" cy="0"/>
            </a:xfrm>
            <a:prstGeom prst="straightConnector1">
              <a:avLst/>
            </a:prstGeom>
            <a:noFill/>
            <a:ln w="38103">
              <a:solidFill>
                <a:srgbClr val="000000"/>
              </a:solidFill>
              <a:prstDash val="solid"/>
            </a:ln>
            <a:effectLst>
              <a:outerShdw dist="22997" dir="5400000" algn="tl">
                <a:srgbClr val="000000">
                  <a:alpha val="35000"/>
                </a:srgbClr>
              </a:outerShdw>
            </a:effectLst>
          </p:spPr>
        </p:cxnSp>
      </p:grpSp>
      <p:grpSp>
        <p:nvGrpSpPr>
          <p:cNvPr id="8" name="Skupina 11"/>
          <p:cNvGrpSpPr/>
          <p:nvPr/>
        </p:nvGrpSpPr>
        <p:grpSpPr>
          <a:xfrm>
            <a:off x="1485232" y="5170337"/>
            <a:ext cx="864099" cy="1323439"/>
            <a:chOff x="1485232" y="5170337"/>
            <a:chExt cx="864099" cy="1323439"/>
          </a:xfrm>
        </p:grpSpPr>
        <p:sp>
          <p:nvSpPr>
            <p:cNvPr id="9" name="TextovéPole 12"/>
            <p:cNvSpPr txBox="1"/>
            <p:nvPr/>
          </p:nvSpPr>
          <p:spPr>
            <a:xfrm>
              <a:off x="1565260" y="5170337"/>
              <a:ext cx="704039" cy="1323439"/>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FF0000"/>
                  </a:solidFill>
                  <a:uFillTx/>
                  <a:latin typeface="Calibri"/>
                  <a:ea typeface=""/>
                  <a:cs typeface=""/>
                </a:rPr>
                <a:t>45</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FF0000"/>
                  </a:solidFill>
                  <a:uFillTx/>
                  <a:latin typeface="Calibri"/>
                  <a:ea typeface=""/>
                  <a:cs typeface=""/>
                </a:rPr>
                <a:t>15</a:t>
              </a:r>
            </a:p>
          </p:txBody>
        </p:sp>
        <p:cxnSp>
          <p:nvCxnSpPr>
            <p:cNvPr id="10" name="Přímá spojnice 13"/>
            <p:cNvCxnSpPr/>
            <p:nvPr/>
          </p:nvCxnSpPr>
          <p:spPr>
            <a:xfrm>
              <a:off x="1485232" y="6453661"/>
              <a:ext cx="864099" cy="0"/>
            </a:xfrm>
            <a:prstGeom prst="straightConnector1">
              <a:avLst/>
            </a:prstGeom>
            <a:noFill/>
            <a:ln w="38103">
              <a:solidFill>
                <a:srgbClr val="000000"/>
              </a:solidFill>
              <a:prstDash val="solid"/>
            </a:ln>
            <a:effectLst>
              <a:outerShdw dist="22997" dir="5400000" algn="tl">
                <a:srgbClr val="000000">
                  <a:alpha val="35000"/>
                </a:srgbClr>
              </a:outerShdw>
            </a:effectLst>
          </p:spPr>
        </p:cxnSp>
      </p:grpSp>
      <p:grpSp>
        <p:nvGrpSpPr>
          <p:cNvPr id="11" name="Skupina 14"/>
          <p:cNvGrpSpPr/>
          <p:nvPr/>
        </p:nvGrpSpPr>
        <p:grpSpPr>
          <a:xfrm>
            <a:off x="2607512" y="5160855"/>
            <a:ext cx="864099" cy="1323439"/>
            <a:chOff x="2607512" y="5160855"/>
            <a:chExt cx="864099" cy="1323439"/>
          </a:xfrm>
        </p:grpSpPr>
        <p:sp>
          <p:nvSpPr>
            <p:cNvPr id="12" name="TextovéPole 15"/>
            <p:cNvSpPr txBox="1"/>
            <p:nvPr/>
          </p:nvSpPr>
          <p:spPr>
            <a:xfrm>
              <a:off x="2687540" y="5160855"/>
              <a:ext cx="704039" cy="1323439"/>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FF0000"/>
                  </a:solidFill>
                  <a:uFillTx/>
                  <a:latin typeface="Calibri"/>
                  <a:ea typeface=""/>
                  <a:cs typeface=""/>
                </a:rPr>
                <a:t>37</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FF0000"/>
                  </a:solidFill>
                  <a:uFillTx/>
                  <a:latin typeface="Calibri"/>
                  <a:ea typeface=""/>
                  <a:cs typeface=""/>
                </a:rPr>
                <a:t>52</a:t>
              </a:r>
              <a:endParaRPr lang="cs-CZ" sz="4000" b="1" i="0" u="none" strike="noStrike" kern="1200" cap="none" spc="0" baseline="0" dirty="0">
                <a:solidFill>
                  <a:srgbClr val="FF0000"/>
                </a:solidFill>
                <a:uFillTx/>
                <a:latin typeface="Calibri"/>
                <a:ea typeface=""/>
                <a:cs typeface=""/>
              </a:endParaRPr>
            </a:p>
          </p:txBody>
        </p:sp>
        <p:cxnSp>
          <p:nvCxnSpPr>
            <p:cNvPr id="13" name="Přímá spojnice 16"/>
            <p:cNvCxnSpPr/>
            <p:nvPr/>
          </p:nvCxnSpPr>
          <p:spPr>
            <a:xfrm>
              <a:off x="2607512" y="6444179"/>
              <a:ext cx="864099" cy="0"/>
            </a:xfrm>
            <a:prstGeom prst="straightConnector1">
              <a:avLst/>
            </a:prstGeom>
            <a:noFill/>
            <a:ln w="38103">
              <a:solidFill>
                <a:srgbClr val="000000"/>
              </a:solidFill>
              <a:prstDash val="solid"/>
            </a:ln>
            <a:effectLst>
              <a:outerShdw dist="22997" dir="5400000" algn="tl">
                <a:srgbClr val="000000">
                  <a:alpha val="35000"/>
                </a:srgbClr>
              </a:outerShdw>
            </a:effectLst>
          </p:spPr>
        </p:cxnSp>
      </p:grpSp>
      <p:grpSp>
        <p:nvGrpSpPr>
          <p:cNvPr id="14" name="Skupina 17"/>
          <p:cNvGrpSpPr/>
          <p:nvPr/>
        </p:nvGrpSpPr>
        <p:grpSpPr>
          <a:xfrm>
            <a:off x="3686065" y="5169935"/>
            <a:ext cx="864099" cy="1323439"/>
            <a:chOff x="3686065" y="5169935"/>
            <a:chExt cx="864099" cy="1323439"/>
          </a:xfrm>
        </p:grpSpPr>
        <p:sp>
          <p:nvSpPr>
            <p:cNvPr id="15" name="TextovéPole 18"/>
            <p:cNvSpPr txBox="1"/>
            <p:nvPr/>
          </p:nvSpPr>
          <p:spPr>
            <a:xfrm>
              <a:off x="3766093" y="5169935"/>
              <a:ext cx="704039" cy="1323439"/>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FF0000"/>
                  </a:solidFill>
                  <a:uFillTx/>
                  <a:latin typeface="Calibri"/>
                  <a:ea typeface=""/>
                  <a:cs typeface=""/>
                </a:rPr>
                <a:t>27</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FF0000"/>
                  </a:solidFill>
                  <a:uFillTx/>
                  <a:latin typeface="Calibri"/>
                  <a:ea typeface=""/>
                  <a:cs typeface=""/>
                </a:rPr>
                <a:t>33</a:t>
              </a:r>
              <a:endParaRPr lang="cs-CZ" sz="4000" b="1" i="0" u="none" strike="noStrike" kern="1200" cap="none" spc="0" baseline="0" dirty="0">
                <a:solidFill>
                  <a:srgbClr val="FF0000"/>
                </a:solidFill>
                <a:uFillTx/>
                <a:latin typeface="Calibri"/>
                <a:ea typeface=""/>
                <a:cs typeface=""/>
              </a:endParaRPr>
            </a:p>
          </p:txBody>
        </p:sp>
        <p:cxnSp>
          <p:nvCxnSpPr>
            <p:cNvPr id="16" name="Přímá spojnice 19"/>
            <p:cNvCxnSpPr/>
            <p:nvPr/>
          </p:nvCxnSpPr>
          <p:spPr>
            <a:xfrm>
              <a:off x="3686065" y="6453259"/>
              <a:ext cx="864099" cy="0"/>
            </a:xfrm>
            <a:prstGeom prst="straightConnector1">
              <a:avLst/>
            </a:prstGeom>
            <a:noFill/>
            <a:ln w="38103">
              <a:solidFill>
                <a:srgbClr val="000000"/>
              </a:solidFill>
              <a:prstDash val="solid"/>
            </a:ln>
            <a:effectLst>
              <a:outerShdw dist="22997" dir="5400000" algn="tl">
                <a:srgbClr val="000000">
                  <a:alpha val="35000"/>
                </a:srgbClr>
              </a:outerShdw>
            </a:effectLst>
          </p:spPr>
        </p:cxnSp>
      </p:grpSp>
      <p:grpSp>
        <p:nvGrpSpPr>
          <p:cNvPr id="17" name="Skupina 20"/>
          <p:cNvGrpSpPr/>
          <p:nvPr/>
        </p:nvGrpSpPr>
        <p:grpSpPr>
          <a:xfrm>
            <a:off x="4835968" y="5130222"/>
            <a:ext cx="864099" cy="1323439"/>
            <a:chOff x="4835968" y="5130222"/>
            <a:chExt cx="864099" cy="1323439"/>
          </a:xfrm>
        </p:grpSpPr>
        <p:sp>
          <p:nvSpPr>
            <p:cNvPr id="18" name="TextovéPole 21"/>
            <p:cNvSpPr txBox="1"/>
            <p:nvPr/>
          </p:nvSpPr>
          <p:spPr>
            <a:xfrm>
              <a:off x="4915997" y="5130222"/>
              <a:ext cx="704039" cy="1323439"/>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FF0000"/>
                  </a:solidFill>
                  <a:uFillTx/>
                  <a:latin typeface="Calibri"/>
                  <a:ea typeface=""/>
                  <a:cs typeface=""/>
                </a:rPr>
                <a:t>26</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FF0000"/>
                  </a:solidFill>
                  <a:uFillTx/>
                  <a:latin typeface="Calibri"/>
                  <a:ea typeface=""/>
                  <a:cs typeface=""/>
                </a:rPr>
                <a:t>44</a:t>
              </a:r>
            </a:p>
          </p:txBody>
        </p:sp>
        <p:cxnSp>
          <p:nvCxnSpPr>
            <p:cNvPr id="19" name="Přímá spojnice 22"/>
            <p:cNvCxnSpPr/>
            <p:nvPr/>
          </p:nvCxnSpPr>
          <p:spPr>
            <a:xfrm>
              <a:off x="4835968" y="6413546"/>
              <a:ext cx="864099" cy="0"/>
            </a:xfrm>
            <a:prstGeom prst="straightConnector1">
              <a:avLst/>
            </a:prstGeom>
            <a:noFill/>
            <a:ln w="38103">
              <a:solidFill>
                <a:srgbClr val="000000"/>
              </a:solidFill>
              <a:prstDash val="solid"/>
            </a:ln>
            <a:effectLst>
              <a:outerShdw dist="22997" dir="5400000" algn="tl">
                <a:srgbClr val="000000">
                  <a:alpha val="35000"/>
                </a:srgbClr>
              </a:outerShdw>
            </a:effectLst>
          </p:spPr>
        </p:cxnSp>
      </p:grpSp>
      <p:grpSp>
        <p:nvGrpSpPr>
          <p:cNvPr id="20" name="Skupina 23"/>
          <p:cNvGrpSpPr/>
          <p:nvPr/>
        </p:nvGrpSpPr>
        <p:grpSpPr>
          <a:xfrm>
            <a:off x="6033869" y="5106219"/>
            <a:ext cx="864099" cy="1323439"/>
            <a:chOff x="6033869" y="5106219"/>
            <a:chExt cx="864099" cy="1323439"/>
          </a:xfrm>
        </p:grpSpPr>
        <p:sp>
          <p:nvSpPr>
            <p:cNvPr id="21" name="TextovéPole 24"/>
            <p:cNvSpPr txBox="1"/>
            <p:nvPr/>
          </p:nvSpPr>
          <p:spPr>
            <a:xfrm>
              <a:off x="6113897" y="5106219"/>
              <a:ext cx="704039" cy="1323439"/>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FF0000"/>
                  </a:solidFill>
                  <a:uFillTx/>
                  <a:latin typeface="Calibri"/>
                  <a:ea typeface=""/>
                  <a:cs typeface=""/>
                </a:rPr>
                <a:t>37</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FF0000"/>
                  </a:solidFill>
                  <a:uFillTx/>
                  <a:latin typeface="Calibri"/>
                  <a:ea typeface=""/>
                  <a:cs typeface=""/>
                </a:rPr>
                <a:t>45</a:t>
              </a:r>
            </a:p>
          </p:txBody>
        </p:sp>
        <p:cxnSp>
          <p:nvCxnSpPr>
            <p:cNvPr id="22" name="Přímá spojnice 25"/>
            <p:cNvCxnSpPr/>
            <p:nvPr/>
          </p:nvCxnSpPr>
          <p:spPr>
            <a:xfrm>
              <a:off x="6033869" y="6389543"/>
              <a:ext cx="864099" cy="0"/>
            </a:xfrm>
            <a:prstGeom prst="straightConnector1">
              <a:avLst/>
            </a:prstGeom>
            <a:noFill/>
            <a:ln w="38103">
              <a:solidFill>
                <a:srgbClr val="000000"/>
              </a:solidFill>
              <a:prstDash val="solid"/>
            </a:ln>
            <a:effectLst>
              <a:outerShdw dist="22997" dir="5400000" algn="tl">
                <a:srgbClr val="000000">
                  <a:alpha val="35000"/>
                </a:srgbClr>
              </a:outerShdw>
            </a:effectLst>
          </p:spPr>
        </p:cxnSp>
      </p:grpSp>
      <p:grpSp>
        <p:nvGrpSpPr>
          <p:cNvPr id="23" name="Skupina 26"/>
          <p:cNvGrpSpPr/>
          <p:nvPr/>
        </p:nvGrpSpPr>
        <p:grpSpPr>
          <a:xfrm>
            <a:off x="8242447" y="5049984"/>
            <a:ext cx="864090" cy="1323439"/>
            <a:chOff x="8242447" y="5049984"/>
            <a:chExt cx="864090" cy="1323439"/>
          </a:xfrm>
        </p:grpSpPr>
        <p:sp>
          <p:nvSpPr>
            <p:cNvPr id="24" name="TextovéPole 27"/>
            <p:cNvSpPr txBox="1"/>
            <p:nvPr/>
          </p:nvSpPr>
          <p:spPr>
            <a:xfrm>
              <a:off x="8322475" y="5049984"/>
              <a:ext cx="704039" cy="1323439"/>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FF0000"/>
                  </a:solidFill>
                  <a:uFillTx/>
                  <a:latin typeface="Calibri"/>
                  <a:ea typeface=""/>
                  <a:cs typeface=""/>
                </a:rPr>
                <a:t>36</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FF0000"/>
                  </a:solidFill>
                  <a:uFillTx/>
                  <a:latin typeface="Calibri"/>
                  <a:ea typeface=""/>
                  <a:cs typeface=""/>
                </a:rPr>
                <a:t>24</a:t>
              </a:r>
              <a:endParaRPr lang="cs-CZ" sz="4000" b="1" i="0" u="none" strike="noStrike" kern="1200" cap="none" spc="0" baseline="0" dirty="0">
                <a:solidFill>
                  <a:srgbClr val="FF0000"/>
                </a:solidFill>
                <a:uFillTx/>
                <a:latin typeface="Calibri"/>
                <a:ea typeface=""/>
                <a:cs typeface=""/>
              </a:endParaRPr>
            </a:p>
          </p:txBody>
        </p:sp>
        <p:cxnSp>
          <p:nvCxnSpPr>
            <p:cNvPr id="25" name="Přímá spojnice 28"/>
            <p:cNvCxnSpPr/>
            <p:nvPr/>
          </p:nvCxnSpPr>
          <p:spPr>
            <a:xfrm>
              <a:off x="8242447" y="6333308"/>
              <a:ext cx="864090" cy="0"/>
            </a:xfrm>
            <a:prstGeom prst="straightConnector1">
              <a:avLst/>
            </a:prstGeom>
            <a:noFill/>
            <a:ln w="38103">
              <a:solidFill>
                <a:srgbClr val="000000"/>
              </a:solidFill>
              <a:prstDash val="solid"/>
            </a:ln>
            <a:effectLst>
              <a:outerShdw dist="22997" dir="5400000" algn="tl">
                <a:srgbClr val="000000">
                  <a:alpha val="35000"/>
                </a:srgbClr>
              </a:outerShdw>
            </a:effectLst>
          </p:spPr>
        </p:cxnSp>
      </p:grpSp>
      <p:sp>
        <p:nvSpPr>
          <p:cNvPr id="27" name="TextovéPole 31"/>
          <p:cNvSpPr txBox="1"/>
          <p:nvPr/>
        </p:nvSpPr>
        <p:spPr>
          <a:xfrm>
            <a:off x="234863" y="260649"/>
            <a:ext cx="7462363" cy="400114"/>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2000" b="1" i="0" u="none" strike="noStrike" kern="1200" cap="none" spc="0" baseline="0" dirty="0">
                <a:solidFill>
                  <a:srgbClr val="0070C0"/>
                </a:solidFill>
                <a:uFillTx/>
                <a:latin typeface="Calibri"/>
                <a:ea typeface=""/>
                <a:cs typeface=""/>
              </a:rPr>
              <a:t>Do obdélníku patří jen ty příklady, jejichž výsledek </a:t>
            </a:r>
            <a:r>
              <a:rPr lang="cs-CZ" sz="2000" b="1" i="0" u="none" strike="noStrike" kern="1200" cap="none" spc="0" baseline="0" dirty="0" smtClean="0">
                <a:solidFill>
                  <a:srgbClr val="0070C0"/>
                </a:solidFill>
                <a:uFillTx/>
                <a:latin typeface="Calibri"/>
                <a:ea typeface=""/>
                <a:cs typeface=""/>
              </a:rPr>
              <a:t>je 60. </a:t>
            </a:r>
            <a:r>
              <a:rPr lang="cs-CZ" sz="2000" b="1" i="0" u="none" strike="noStrike" kern="1200" cap="none" spc="0" baseline="0" dirty="0">
                <a:solidFill>
                  <a:srgbClr val="0070C0"/>
                </a:solidFill>
                <a:uFillTx/>
                <a:latin typeface="Calibri"/>
                <a:ea typeface=""/>
                <a:cs typeface=""/>
              </a:rPr>
              <a:t>Klikni na ně.</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interactiveSeq">
                <p:stCondLst>
                  <p:cond evt="onClick" delay="0">
                    <p:tgtEl>
                      <p:spTgt spid="5"/>
                    </p:tgtEl>
                  </p:cond>
                </p:stCondLst>
                <p:childTnLst>
                  <p:par>
                    <p:cTn id="3" fill="hold">
                      <p:stCondLst>
                        <p:cond evt="onBegin" delay="0">
                          <p:tn val="2"/>
                        </p:cond>
                      </p:stCondLst>
                      <p:childTnLst>
                        <p:par>
                          <p:cTn id="4" fill="hold">
                            <p:stCondLst>
                              <p:cond delay="0"/>
                            </p:stCondLst>
                            <p:childTnLst>
                              <p:par>
                                <p:cTn id="5" presetID="42" presetClass="path" presetSubtype="0" accel="50000" decel="50000" fill="hold" nodeType="clickEffect">
                                  <p:stCondLst>
                                    <p:cond delay="0"/>
                                  </p:stCondLst>
                                  <p:childTnLst>
                                    <p:animMotion origin="layout" path="M -0.0217 0.04997 L 0.68698 -0.52718 ">
                                      <p:cBhvr>
                                        <p:cTn id="6" dur="2000" fill="hold"/>
                                        <p:tgtEl>
                                          <p:spTgt spid="5"/>
                                        </p:tgtEl>
                                        <p:attrNameLst>
                                          <p:attrName>ppt_x</p:attrName>
                                        </p:attrNameLst>
                                      </p:cBhvr>
                                    </p:animMotion>
                                  </p:childTnLst>
                                </p:cTn>
                              </p:par>
                            </p:childTnLst>
                          </p:cTn>
                        </p:par>
                      </p:childTnLst>
                    </p:cTn>
                  </p:par>
                </p:childTnLst>
              </p:cTn>
              <p:nextCondLst>
                <p:cond evt="onClick" delay="0">
                  <p:tgtEl>
                    <p:spTgt spid="5"/>
                  </p:tgtEl>
                </p:cond>
              </p:nextCondLst>
            </p:seq>
            <p:seq concurrent="1" nextAc="seek">
              <p:cTn id="7" dur="indefinite" nodeType="interactiveSeq">
                <p:stCondLst>
                  <p:cond evt="onClick" delay="0">
                    <p:tgtEl>
                      <p:spTgt spid="8"/>
                    </p:tgtEl>
                  </p:cond>
                </p:stCondLst>
                <p:childTnLst>
                  <p:par>
                    <p:cTn id="8" fill="hold">
                      <p:stCondLst>
                        <p:cond evt="onBegin" delay="0">
                          <p:tn val="7"/>
                        </p:cond>
                      </p:stCondLst>
                      <p:childTnLst>
                        <p:par>
                          <p:cTn id="9" fill="hold">
                            <p:stCondLst>
                              <p:cond delay="0"/>
                            </p:stCondLst>
                            <p:childTnLst>
                              <p:par>
                                <p:cTn id="10" presetID="42" presetClass="path" presetSubtype="0" accel="50000" decel="50000" fill="hold" nodeType="clickEffect">
                                  <p:stCondLst>
                                    <p:cond delay="0"/>
                                  </p:stCondLst>
                                  <p:childTnLst>
                                    <p:animMotion origin="layout" path="M -0.00104 0.05899 L 0.16424 -0.4867 ">
                                      <p:cBhvr>
                                        <p:cTn id="11" dur="2000" fill="hold"/>
                                        <p:tgtEl>
                                          <p:spTgt spid="8"/>
                                        </p:tgtEl>
                                        <p:attrNameLst>
                                          <p:attrName>ppt_x</p:attrName>
                                        </p:attrNameLst>
                                      </p:cBhvr>
                                    </p:animMotion>
                                  </p:childTnLst>
                                </p:cTn>
                              </p:par>
                            </p:childTnLst>
                          </p:cTn>
                        </p:par>
                      </p:childTnLst>
                    </p:cTn>
                  </p:par>
                </p:childTnLst>
              </p:cTn>
              <p:nextCondLst>
                <p:cond evt="onClick" delay="0">
                  <p:tgtEl>
                    <p:spTgt spid="8"/>
                  </p:tgtEl>
                </p:cond>
              </p:nextCondLst>
            </p:seq>
            <p:seq concurrent="1" nextAc="seek">
              <p:cTn id="12" dur="indefinite" nodeType="interactiveSeq">
                <p:stCondLst>
                  <p:cond evt="onClick" delay="0">
                    <p:tgtEl>
                      <p:spTgt spid="11"/>
                    </p:tgtEl>
                  </p:cond>
                </p:stCondLst>
                <p:childTnLst>
                  <p:par>
                    <p:cTn id="13" fill="hold">
                      <p:stCondLst>
                        <p:cond evt="onBegin" delay="0">
                          <p:tn val="12"/>
                        </p:cond>
                      </p:stCondLst>
                      <p:childTnLst>
                        <p:par>
                          <p:cTn id="14" fill="hold">
                            <p:stCondLst>
                              <p:cond delay="0"/>
                            </p:stCondLst>
                            <p:childTnLst>
                              <p:par>
                                <p:cTn id="15" presetID="1" presetClass="exit" presetSubtype="0" fill="hold" nodeType="clickEffect">
                                  <p:stCondLst>
                                    <p:cond delay="0"/>
                                  </p:stCondLst>
                                  <p:childTnLst>
                                    <p:set>
                                      <p:cBhvr>
                                        <p:cTn id="16" dur="1" fill="hold">
                                          <p:stCondLst>
                                            <p:cond delay="0"/>
                                          </p:stCondLst>
                                        </p:cTn>
                                        <p:tgtEl>
                                          <p:spTgt spid="11"/>
                                        </p:tgtEl>
                                        <p:attrNameLst>
                                          <p:attrName>style.visibility</p:attrName>
                                        </p:attrNameLst>
                                      </p:cBhvr>
                                      <p:to>
                                        <p:strVal val="hidden"/>
                                      </p:to>
                                    </p:set>
                                  </p:childTnLst>
                                </p:cTn>
                              </p:par>
                            </p:childTnLst>
                          </p:cTn>
                        </p:par>
                      </p:childTnLst>
                    </p:cTn>
                  </p:par>
                </p:childTnLst>
              </p:cTn>
              <p:nextCondLst>
                <p:cond evt="onClick" delay="0">
                  <p:tgtEl>
                    <p:spTgt spid="11"/>
                  </p:tgtEl>
                </p:cond>
              </p:nextCondLst>
            </p:seq>
            <p:seq concurrent="1" nextAc="seek">
              <p:cTn id="17" dur="indefinite" nodeType="interactiveSeq">
                <p:stCondLst>
                  <p:cond evt="onClick" delay="0">
                    <p:tgtEl>
                      <p:spTgt spid="14"/>
                    </p:tgtEl>
                  </p:cond>
                </p:stCondLst>
                <p:childTnLst>
                  <p:par>
                    <p:cTn id="18" fill="hold">
                      <p:stCondLst>
                        <p:cond evt="onBegin" delay="0">
                          <p:tn val="17"/>
                        </p:cond>
                      </p:stCondLst>
                      <p:childTnLst>
                        <p:par>
                          <p:cTn id="19" fill="hold">
                            <p:stCondLst>
                              <p:cond delay="0"/>
                            </p:stCondLst>
                            <p:childTnLst>
                              <p:par>
                                <p:cTn id="20" presetID="42" presetClass="path" presetSubtype="0" accel="50000" decel="50000" fill="hold" nodeType="clickEffect">
                                  <p:stCondLst>
                                    <p:cond delay="0"/>
                                  </p:stCondLst>
                                  <p:childTnLst>
                                    <p:animMotion origin="layout" path="M 8.33333E-7 2.42887E-7 L 0.44097 -0.3567 ">
                                      <p:cBhvr>
                                        <p:cTn id="21" dur="2000" fill="hold"/>
                                        <p:tgtEl>
                                          <p:spTgt spid="14"/>
                                        </p:tgtEl>
                                        <p:attrNameLst>
                                          <p:attrName>ppt_x</p:attrName>
                                        </p:attrNameLst>
                                      </p:cBhvr>
                                    </p:animMotion>
                                  </p:childTnLst>
                                </p:cTn>
                              </p:par>
                            </p:childTnLst>
                          </p:cTn>
                        </p:par>
                      </p:childTnLst>
                    </p:cTn>
                  </p:par>
                </p:childTnLst>
              </p:cTn>
              <p:nextCondLst>
                <p:cond evt="onClick" delay="0">
                  <p:tgtEl>
                    <p:spTgt spid="14"/>
                  </p:tgtEl>
                </p:cond>
              </p:nextCondLst>
            </p:seq>
            <p:seq concurrent="1" nextAc="seek">
              <p:cTn id="22" dur="indefinite" nodeType="interactiveSeq">
                <p:stCondLst>
                  <p:cond evt="onClick" delay="0">
                    <p:tgtEl>
                      <p:spTgt spid="17"/>
                    </p:tgtEl>
                  </p:cond>
                </p:stCondLst>
                <p:childTnLst>
                  <p:par>
                    <p:cTn id="23" fill="hold">
                      <p:stCondLst>
                        <p:cond evt="onBegin" delay="0">
                          <p:tn val="22"/>
                        </p:cond>
                      </p:stCondLst>
                      <p:childTnLst>
                        <p:par>
                          <p:cTn id="24" fill="hold">
                            <p:stCondLst>
                              <p:cond delay="0"/>
                            </p:stCondLst>
                            <p:childTnLst>
                              <p:par>
                                <p:cTn id="25" presetID="1" presetClass="exit" presetSubtype="0" fill="hold" nodeType="clickEffect">
                                  <p:stCondLst>
                                    <p:cond delay="0"/>
                                  </p:stCondLst>
                                  <p:childTnLst>
                                    <p:set>
                                      <p:cBhvr>
                                        <p:cTn id="26" dur="1" fill="hold">
                                          <p:stCondLst>
                                            <p:cond delay="0"/>
                                          </p:stCondLst>
                                        </p:cTn>
                                        <p:tgtEl>
                                          <p:spTgt spid="17"/>
                                        </p:tgtEl>
                                        <p:attrNameLst>
                                          <p:attrName>style.visibility</p:attrName>
                                        </p:attrNameLst>
                                      </p:cBhvr>
                                      <p:to>
                                        <p:strVal val="hidden"/>
                                      </p:to>
                                    </p:set>
                                  </p:childTnLst>
                                </p:cTn>
                              </p:par>
                            </p:childTnLst>
                          </p:cTn>
                        </p:par>
                      </p:childTnLst>
                    </p:cTn>
                  </p:par>
                </p:childTnLst>
              </p:cTn>
              <p:nextCondLst>
                <p:cond evt="onClick" delay="0">
                  <p:tgtEl>
                    <p:spTgt spid="17"/>
                  </p:tgtEl>
                </p:cond>
              </p:nextCondLst>
            </p:seq>
            <p:seq concurrent="1" nextAc="seek">
              <p:cTn id="27" dur="indefinite" nodeType="interactiveSeq">
                <p:stCondLst>
                  <p:cond evt="onClick" delay="0">
                    <p:tgtEl>
                      <p:spTgt spid="20"/>
                    </p:tgtEl>
                  </p:cond>
                </p:stCondLst>
                <p:childTnLst>
                  <p:par>
                    <p:cTn id="28" fill="hold">
                      <p:stCondLst>
                        <p:cond evt="onBegin" delay="0">
                          <p:tn val="27"/>
                        </p:cond>
                      </p:stCondLst>
                      <p:childTnLst>
                        <p:par>
                          <p:cTn id="29" fill="hold">
                            <p:stCondLst>
                              <p:cond delay="0"/>
                            </p:stCondLst>
                            <p:childTnLst>
                              <p:par>
                                <p:cTn id="30" presetID="1" presetClass="exit" presetSubtype="0" fill="hold" nodeType="clickEffect">
                                  <p:stCondLst>
                                    <p:cond delay="0"/>
                                  </p:stCondLst>
                                  <p:childTnLst>
                                    <p:set>
                                      <p:cBhvr>
                                        <p:cTn id="31" dur="1" fill="hold">
                                          <p:stCondLst>
                                            <p:cond delay="0"/>
                                          </p:stCondLst>
                                        </p:cTn>
                                        <p:tgtEl>
                                          <p:spTgt spid="20"/>
                                        </p:tgtEl>
                                        <p:attrNameLst>
                                          <p:attrName>style.visibility</p:attrName>
                                        </p:attrNameLst>
                                      </p:cBhvr>
                                      <p:to>
                                        <p:strVal val="hidden"/>
                                      </p:to>
                                    </p:set>
                                  </p:childTnLst>
                                </p:cTn>
                              </p:par>
                            </p:childTnLst>
                          </p:cTn>
                        </p:par>
                      </p:childTnLst>
                    </p:cTn>
                  </p:par>
                </p:childTnLst>
              </p:cTn>
              <p:nextCondLst>
                <p:cond evt="onClick" delay="0">
                  <p:tgtEl>
                    <p:spTgt spid="20"/>
                  </p:tgtEl>
                </p:cond>
              </p:nextCondLst>
            </p:seq>
            <p:seq concurrent="1" nextAc="seek">
              <p:cTn id="32" dur="indefinite" nodeType="interactiveSeq">
                <p:stCondLst>
                  <p:cond evt="onClick" delay="0">
                    <p:tgtEl>
                      <p:spTgt spid="2"/>
                    </p:tgtEl>
                  </p:cond>
                </p:stCondLst>
                <p:childTnLst>
                  <p:par>
                    <p:cTn id="33" fill="hold">
                      <p:stCondLst>
                        <p:cond evt="onBegin" delay="0">
                          <p:tn val="32"/>
                        </p:cond>
                      </p:stCondLst>
                      <p:childTnLst>
                        <p:par>
                          <p:cTn id="34" fill="hold">
                            <p:stCondLst>
                              <p:cond delay="0"/>
                            </p:stCondLst>
                            <p:childTnLst>
                              <p:par>
                                <p:cTn id="35" presetID="1" presetClass="exit" presetSubtype="0" fill="hold" nodeType="clickEffect">
                                  <p:stCondLst>
                                    <p:cond delay="0"/>
                                  </p:stCondLst>
                                  <p:childTnLst>
                                    <p:set>
                                      <p:cBhvr>
                                        <p:cTn id="36" dur="1" fill="hold">
                                          <p:stCondLst>
                                            <p:cond delay="0"/>
                                          </p:stCondLst>
                                        </p:cTn>
                                        <p:tgtEl>
                                          <p:spTgt spid="2"/>
                                        </p:tgtEl>
                                        <p:attrNameLst>
                                          <p:attrName>style.visibility</p:attrName>
                                        </p:attrNameLst>
                                      </p:cBhvr>
                                      <p:to>
                                        <p:strVal val="hidden"/>
                                      </p:to>
                                    </p:set>
                                  </p:childTnLst>
                                </p:cTn>
                              </p:par>
                            </p:childTnLst>
                          </p:cTn>
                        </p:par>
                      </p:childTnLst>
                    </p:cTn>
                  </p:par>
                </p:childTnLst>
              </p:cTn>
              <p:nextCondLst>
                <p:cond evt="onClick" delay="0">
                  <p:tgtEl>
                    <p:spTgt spid="2"/>
                  </p:tgtEl>
                </p:cond>
              </p:nextCondLst>
            </p:seq>
            <p:seq concurrent="1" nextAc="seek">
              <p:cTn id="37" dur="indefinite" nodeType="interactiveSeq">
                <p:stCondLst>
                  <p:cond evt="onClick" delay="0">
                    <p:tgtEl>
                      <p:spTgt spid="23"/>
                    </p:tgtEl>
                  </p:cond>
                </p:stCondLst>
                <p:childTnLst>
                  <p:par>
                    <p:cTn id="38" fill="hold">
                      <p:stCondLst>
                        <p:cond evt="onBegin" delay="0">
                          <p:tn val="37"/>
                        </p:cond>
                      </p:stCondLst>
                      <p:childTnLst>
                        <p:par>
                          <p:cTn id="39" fill="hold">
                            <p:stCondLst>
                              <p:cond delay="0"/>
                            </p:stCondLst>
                            <p:childTnLst>
                              <p:par>
                                <p:cTn id="40" presetID="42" presetClass="path" presetSubtype="0" accel="50000" decel="50000" fill="hold" nodeType="clickEffect">
                                  <p:stCondLst>
                                    <p:cond delay="0"/>
                                  </p:stCondLst>
                                  <p:childTnLst>
                                    <p:animMotion origin="layout" path="M -2.22222E-6 -8.81332E-7 L -0.79531 -0.4409 ">
                                      <p:cBhvr>
                                        <p:cTn id="41" dur="2000" fill="hold"/>
                                        <p:tgtEl>
                                          <p:spTgt spid="23"/>
                                        </p:tgtEl>
                                        <p:attrNameLst>
                                          <p:attrName>ppt_x</p:attrName>
                                        </p:attrNameLst>
                                      </p:cBhvr>
                                    </p:animMotion>
                                  </p:childTnLst>
                                </p:cTn>
                              </p:par>
                            </p:childTnLst>
                          </p:cTn>
                        </p:par>
                      </p:childTnLst>
                    </p:cTn>
                  </p:par>
                </p:childTnLst>
              </p:cTn>
              <p:nextCondLst>
                <p:cond evt="onClick" delay="0">
                  <p:tgtEl>
                    <p:spTgt spid="23"/>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extovéPole 1"/>
          <p:cNvSpPr txBox="1"/>
          <p:nvPr/>
        </p:nvSpPr>
        <p:spPr>
          <a:xfrm>
            <a:off x="323523" y="476667"/>
            <a:ext cx="6754864" cy="400114"/>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2000" b="1" i="0" u="none" strike="noStrike" kern="1200" cap="none" spc="0" baseline="0">
                <a:solidFill>
                  <a:srgbClr val="FF0000"/>
                </a:solidFill>
                <a:uFillTx/>
                <a:latin typeface="Calibri"/>
                <a:ea typeface=""/>
                <a:cs typeface=""/>
              </a:rPr>
              <a:t>Spoj příklady se stejným výsledkem. Pracuj ve dvou sloupcích.</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10">
    <p:bg>
      <p:bgPr>
        <a:blipFill>
          <a:blip r:embed="rId2"/>
          <a:tile tx="0" ty="0" sx="100000" sy="100000" flip="none" algn="tl"/>
        </a:blipFill>
        <a:effectLst/>
      </p:bgPr>
    </p:bg>
    <p:spTree>
      <p:nvGrpSpPr>
        <p:cNvPr id="1" name=""/>
        <p:cNvGrpSpPr/>
        <p:nvPr/>
      </p:nvGrpSpPr>
      <p:grpSpPr>
        <a:xfrm>
          <a:off x="0" y="0"/>
          <a:ext cx="0" cy="0"/>
          <a:chOff x="0" y="0"/>
          <a:chExt cx="0" cy="0"/>
        </a:xfrm>
      </p:grpSpPr>
      <p:grpSp>
        <p:nvGrpSpPr>
          <p:cNvPr id="2" name="Skupina 4"/>
          <p:cNvGrpSpPr/>
          <p:nvPr/>
        </p:nvGrpSpPr>
        <p:grpSpPr>
          <a:xfrm>
            <a:off x="185495" y="5021573"/>
            <a:ext cx="864089" cy="1330754"/>
            <a:chOff x="185495" y="5021573"/>
            <a:chExt cx="864089" cy="1330754"/>
          </a:xfrm>
        </p:grpSpPr>
        <p:sp>
          <p:nvSpPr>
            <p:cNvPr id="3" name="TextovéPole 5"/>
            <p:cNvSpPr txBox="1"/>
            <p:nvPr/>
          </p:nvSpPr>
          <p:spPr>
            <a:xfrm>
              <a:off x="265523" y="5021573"/>
              <a:ext cx="704039" cy="1323439"/>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0070C0"/>
                  </a:solidFill>
                  <a:uFillTx/>
                  <a:latin typeface="Calibri"/>
                  <a:ea typeface=""/>
                  <a:cs typeface=""/>
                </a:rPr>
                <a:t>37</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0070C0"/>
                  </a:solidFill>
                  <a:uFillTx/>
                  <a:latin typeface="Calibri"/>
                  <a:ea typeface=""/>
                  <a:cs typeface=""/>
                </a:rPr>
                <a:t>27</a:t>
              </a:r>
              <a:endParaRPr lang="cs-CZ" sz="4000" b="1" i="0" u="none" strike="noStrike" kern="1200" cap="none" spc="0" baseline="0" dirty="0">
                <a:solidFill>
                  <a:srgbClr val="0070C0"/>
                </a:solidFill>
                <a:uFillTx/>
                <a:latin typeface="Calibri"/>
                <a:ea typeface=""/>
                <a:cs typeface=""/>
              </a:endParaRPr>
            </a:p>
          </p:txBody>
        </p:sp>
        <p:cxnSp>
          <p:nvCxnSpPr>
            <p:cNvPr id="4" name="Přímá spojnice 6"/>
            <p:cNvCxnSpPr/>
            <p:nvPr/>
          </p:nvCxnSpPr>
          <p:spPr>
            <a:xfrm>
              <a:off x="185495" y="6352327"/>
              <a:ext cx="864089" cy="0"/>
            </a:xfrm>
            <a:prstGeom prst="straightConnector1">
              <a:avLst/>
            </a:prstGeom>
            <a:noFill/>
            <a:ln w="38103">
              <a:solidFill>
                <a:srgbClr val="000000"/>
              </a:solidFill>
              <a:prstDash val="solid"/>
            </a:ln>
            <a:effectLst>
              <a:outerShdw dist="22997" dir="5400000" algn="tl">
                <a:srgbClr val="000000">
                  <a:alpha val="35000"/>
                </a:srgbClr>
              </a:outerShdw>
            </a:effectLst>
          </p:spPr>
        </p:cxnSp>
      </p:grpSp>
      <p:grpSp>
        <p:nvGrpSpPr>
          <p:cNvPr id="5" name="Skupina 7"/>
          <p:cNvGrpSpPr/>
          <p:nvPr/>
        </p:nvGrpSpPr>
        <p:grpSpPr>
          <a:xfrm>
            <a:off x="2411748" y="5038600"/>
            <a:ext cx="864099" cy="1330753"/>
            <a:chOff x="2411748" y="5038600"/>
            <a:chExt cx="864099" cy="1330753"/>
          </a:xfrm>
        </p:grpSpPr>
        <p:sp>
          <p:nvSpPr>
            <p:cNvPr id="6" name="TextovéPole 8"/>
            <p:cNvSpPr txBox="1"/>
            <p:nvPr/>
          </p:nvSpPr>
          <p:spPr>
            <a:xfrm>
              <a:off x="2491776" y="5038600"/>
              <a:ext cx="704039" cy="1323439"/>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FF00FF"/>
                  </a:solidFill>
                  <a:uFillTx/>
                  <a:latin typeface="Calibri"/>
                  <a:ea typeface=""/>
                  <a:cs typeface=""/>
                </a:rPr>
                <a:t>48</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FF00FF"/>
                  </a:solidFill>
                  <a:uFillTx/>
                  <a:latin typeface="Calibri"/>
                  <a:ea typeface=""/>
                  <a:cs typeface=""/>
                </a:rPr>
                <a:t>25</a:t>
              </a:r>
              <a:endParaRPr lang="cs-CZ" sz="4000" b="1" i="0" u="none" strike="noStrike" kern="1200" cap="none" spc="0" baseline="0" dirty="0">
                <a:solidFill>
                  <a:srgbClr val="FF00FF"/>
                </a:solidFill>
                <a:uFillTx/>
                <a:latin typeface="Calibri"/>
                <a:ea typeface=""/>
                <a:cs typeface=""/>
              </a:endParaRPr>
            </a:p>
          </p:txBody>
        </p:sp>
        <p:cxnSp>
          <p:nvCxnSpPr>
            <p:cNvPr id="7" name="Přímá spojnice 9"/>
            <p:cNvCxnSpPr/>
            <p:nvPr/>
          </p:nvCxnSpPr>
          <p:spPr>
            <a:xfrm>
              <a:off x="2411748" y="6369353"/>
              <a:ext cx="864099" cy="0"/>
            </a:xfrm>
            <a:prstGeom prst="straightConnector1">
              <a:avLst/>
            </a:prstGeom>
            <a:noFill/>
            <a:ln w="38103">
              <a:solidFill>
                <a:srgbClr val="000000"/>
              </a:solidFill>
              <a:prstDash val="solid"/>
            </a:ln>
            <a:effectLst>
              <a:outerShdw dist="22997" dir="5400000" algn="tl">
                <a:srgbClr val="000000">
                  <a:alpha val="35000"/>
                </a:srgbClr>
              </a:outerShdw>
            </a:effectLst>
          </p:spPr>
        </p:cxnSp>
      </p:grpSp>
      <p:sp>
        <p:nvSpPr>
          <p:cNvPr id="8" name="TextovéPole 11"/>
          <p:cNvSpPr txBox="1"/>
          <p:nvPr/>
        </p:nvSpPr>
        <p:spPr>
          <a:xfrm>
            <a:off x="7399023" y="5157188"/>
            <a:ext cx="184727" cy="707882"/>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cs-CZ" sz="4000" b="1" i="0" u="none" strike="noStrike" kern="1200" cap="none" spc="0" baseline="0">
              <a:solidFill>
                <a:schemeClr val="accent6">
                  <a:lumMod val="75000"/>
                </a:schemeClr>
              </a:solidFill>
              <a:uFillTx/>
              <a:latin typeface="Calibri"/>
              <a:ea typeface=""/>
              <a:cs typeface=""/>
            </a:endParaRPr>
          </a:p>
        </p:txBody>
      </p:sp>
      <p:grpSp>
        <p:nvGrpSpPr>
          <p:cNvPr id="9" name="Skupina 13"/>
          <p:cNvGrpSpPr/>
          <p:nvPr/>
        </p:nvGrpSpPr>
        <p:grpSpPr>
          <a:xfrm>
            <a:off x="7151714" y="5021573"/>
            <a:ext cx="864090" cy="1330754"/>
            <a:chOff x="7151714" y="5021573"/>
            <a:chExt cx="864090" cy="1330754"/>
          </a:xfrm>
        </p:grpSpPr>
        <p:sp>
          <p:nvSpPr>
            <p:cNvPr id="10" name="TextovéPole 14"/>
            <p:cNvSpPr txBox="1"/>
            <p:nvPr/>
          </p:nvSpPr>
          <p:spPr>
            <a:xfrm>
              <a:off x="7231742" y="5021573"/>
              <a:ext cx="704039" cy="1323439"/>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chemeClr val="accent6">
                      <a:lumMod val="75000"/>
                    </a:schemeClr>
                  </a:solidFill>
                  <a:uFillTx/>
                  <a:latin typeface="Calibri"/>
                  <a:ea typeface=""/>
                  <a:cs typeface=""/>
                </a:rPr>
                <a:t>55</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chemeClr val="accent6">
                      <a:lumMod val="75000"/>
                    </a:schemeClr>
                  </a:solidFill>
                  <a:uFillTx/>
                  <a:latin typeface="Calibri"/>
                  <a:ea typeface=""/>
                  <a:cs typeface=""/>
                </a:rPr>
                <a:t>17</a:t>
              </a:r>
              <a:endParaRPr lang="cs-CZ" sz="4000" b="1" i="0" u="none" strike="noStrike" kern="1200" cap="none" spc="0" baseline="0" dirty="0">
                <a:solidFill>
                  <a:schemeClr val="accent6">
                    <a:lumMod val="75000"/>
                  </a:schemeClr>
                </a:solidFill>
                <a:uFillTx/>
                <a:latin typeface="Calibri"/>
                <a:ea typeface=""/>
                <a:cs typeface=""/>
              </a:endParaRPr>
            </a:p>
          </p:txBody>
        </p:sp>
        <p:cxnSp>
          <p:nvCxnSpPr>
            <p:cNvPr id="11" name="Přímá spojnice 15"/>
            <p:cNvCxnSpPr/>
            <p:nvPr/>
          </p:nvCxnSpPr>
          <p:spPr>
            <a:xfrm>
              <a:off x="7151714" y="6352327"/>
              <a:ext cx="864090" cy="0"/>
            </a:xfrm>
            <a:prstGeom prst="straightConnector1">
              <a:avLst/>
            </a:prstGeom>
            <a:noFill/>
            <a:ln w="38103">
              <a:solidFill>
                <a:srgbClr val="000000"/>
              </a:solidFill>
              <a:prstDash val="solid"/>
            </a:ln>
            <a:effectLst>
              <a:outerShdw dist="22997" dir="5400000" algn="tl">
                <a:srgbClr val="000000">
                  <a:alpha val="35000"/>
                </a:srgbClr>
              </a:outerShdw>
            </a:effectLst>
          </p:spPr>
        </p:cxnSp>
      </p:grpSp>
      <p:grpSp>
        <p:nvGrpSpPr>
          <p:cNvPr id="12" name="Skupina 16"/>
          <p:cNvGrpSpPr/>
          <p:nvPr/>
        </p:nvGrpSpPr>
        <p:grpSpPr>
          <a:xfrm>
            <a:off x="7306339" y="2548423"/>
            <a:ext cx="864099" cy="1330754"/>
            <a:chOff x="7306339" y="2548423"/>
            <a:chExt cx="864099" cy="1330754"/>
          </a:xfrm>
        </p:grpSpPr>
        <p:sp>
          <p:nvSpPr>
            <p:cNvPr id="13" name="TextovéPole 17"/>
            <p:cNvSpPr txBox="1"/>
            <p:nvPr/>
          </p:nvSpPr>
          <p:spPr>
            <a:xfrm>
              <a:off x="7386367" y="2548423"/>
              <a:ext cx="704039" cy="1323439"/>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CC99FF"/>
                  </a:solidFill>
                  <a:uFillTx/>
                  <a:latin typeface="Calibri"/>
                  <a:ea typeface=""/>
                  <a:cs typeface=""/>
                </a:rPr>
                <a:t>57</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CC99FF"/>
                  </a:solidFill>
                  <a:uFillTx/>
                  <a:latin typeface="Calibri"/>
                  <a:ea typeface=""/>
                  <a:cs typeface=""/>
                </a:rPr>
                <a:t>25</a:t>
              </a:r>
              <a:endParaRPr lang="cs-CZ" sz="4000" b="1" i="0" u="none" strike="noStrike" kern="1200" cap="none" spc="0" baseline="0" dirty="0">
                <a:solidFill>
                  <a:srgbClr val="CC99FF"/>
                </a:solidFill>
                <a:uFillTx/>
                <a:latin typeface="Calibri"/>
                <a:ea typeface=""/>
                <a:cs typeface=""/>
              </a:endParaRPr>
            </a:p>
          </p:txBody>
        </p:sp>
        <p:cxnSp>
          <p:nvCxnSpPr>
            <p:cNvPr id="14" name="Přímá spojnice 18"/>
            <p:cNvCxnSpPr/>
            <p:nvPr/>
          </p:nvCxnSpPr>
          <p:spPr>
            <a:xfrm>
              <a:off x="7306339" y="3879177"/>
              <a:ext cx="864099" cy="0"/>
            </a:xfrm>
            <a:prstGeom prst="straightConnector1">
              <a:avLst/>
            </a:prstGeom>
            <a:noFill/>
            <a:ln w="38103">
              <a:solidFill>
                <a:srgbClr val="000000"/>
              </a:solidFill>
              <a:prstDash val="solid"/>
            </a:ln>
            <a:effectLst>
              <a:outerShdw dist="22997" dir="5400000" algn="tl">
                <a:srgbClr val="000000">
                  <a:alpha val="35000"/>
                </a:srgbClr>
              </a:outerShdw>
            </a:effectLst>
          </p:spPr>
        </p:cxnSp>
      </p:grpSp>
      <p:grpSp>
        <p:nvGrpSpPr>
          <p:cNvPr id="15" name="Skupina 19"/>
          <p:cNvGrpSpPr/>
          <p:nvPr/>
        </p:nvGrpSpPr>
        <p:grpSpPr>
          <a:xfrm>
            <a:off x="2300968" y="2541108"/>
            <a:ext cx="864099" cy="1330754"/>
            <a:chOff x="2300968" y="2541108"/>
            <a:chExt cx="864099" cy="1330754"/>
          </a:xfrm>
        </p:grpSpPr>
        <p:sp>
          <p:nvSpPr>
            <p:cNvPr id="16" name="TextovéPole 20"/>
            <p:cNvSpPr txBox="1"/>
            <p:nvPr/>
          </p:nvSpPr>
          <p:spPr>
            <a:xfrm>
              <a:off x="2380997" y="2541108"/>
              <a:ext cx="704039" cy="1323439"/>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FFC000"/>
                  </a:solidFill>
                  <a:uFillTx/>
                  <a:latin typeface="Calibri"/>
                  <a:ea typeface=""/>
                  <a:cs typeface=""/>
                </a:rPr>
                <a:t>36</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FFC000"/>
                  </a:solidFill>
                  <a:uFillTx/>
                  <a:latin typeface="Calibri"/>
                  <a:ea typeface=""/>
                  <a:cs typeface=""/>
                </a:rPr>
                <a:t>25</a:t>
              </a:r>
              <a:endParaRPr lang="cs-CZ" sz="4000" b="1" i="0" u="none" strike="noStrike" kern="1200" cap="none" spc="0" baseline="0" dirty="0">
                <a:solidFill>
                  <a:srgbClr val="FFC000"/>
                </a:solidFill>
                <a:uFillTx/>
                <a:latin typeface="Calibri"/>
                <a:ea typeface=""/>
                <a:cs typeface=""/>
              </a:endParaRPr>
            </a:p>
          </p:txBody>
        </p:sp>
        <p:cxnSp>
          <p:nvCxnSpPr>
            <p:cNvPr id="17" name="Přímá spojnice 21"/>
            <p:cNvCxnSpPr/>
            <p:nvPr/>
          </p:nvCxnSpPr>
          <p:spPr>
            <a:xfrm>
              <a:off x="2300968" y="3871862"/>
              <a:ext cx="864099" cy="0"/>
            </a:xfrm>
            <a:prstGeom prst="straightConnector1">
              <a:avLst/>
            </a:prstGeom>
            <a:noFill/>
            <a:ln w="38103">
              <a:solidFill>
                <a:srgbClr val="000000"/>
              </a:solidFill>
              <a:prstDash val="solid"/>
            </a:ln>
            <a:effectLst>
              <a:outerShdw dist="22997" dir="5400000" algn="tl">
                <a:srgbClr val="000000">
                  <a:alpha val="35000"/>
                </a:srgbClr>
              </a:outerShdw>
            </a:effectLst>
          </p:spPr>
        </p:cxnSp>
      </p:grpSp>
      <p:grpSp>
        <p:nvGrpSpPr>
          <p:cNvPr id="18" name="Skupina 22"/>
          <p:cNvGrpSpPr/>
          <p:nvPr/>
        </p:nvGrpSpPr>
        <p:grpSpPr>
          <a:xfrm>
            <a:off x="4904420" y="5005663"/>
            <a:ext cx="864099" cy="1330754"/>
            <a:chOff x="4904420" y="5005663"/>
            <a:chExt cx="864099" cy="1330754"/>
          </a:xfrm>
        </p:grpSpPr>
        <p:sp>
          <p:nvSpPr>
            <p:cNvPr id="19" name="TextovéPole 23"/>
            <p:cNvSpPr txBox="1"/>
            <p:nvPr/>
          </p:nvSpPr>
          <p:spPr>
            <a:xfrm>
              <a:off x="4984449" y="5005663"/>
              <a:ext cx="704039" cy="1323439"/>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00B0F0"/>
                  </a:solidFill>
                  <a:uFillTx/>
                  <a:latin typeface="Calibri"/>
                  <a:ea typeface=""/>
                  <a:cs typeface=""/>
                </a:rPr>
                <a:t>56</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00B0F0"/>
                  </a:solidFill>
                  <a:uFillTx/>
                  <a:latin typeface="Calibri"/>
                  <a:ea typeface=""/>
                  <a:cs typeface=""/>
                </a:rPr>
                <a:t>24</a:t>
              </a:r>
              <a:endParaRPr lang="cs-CZ" sz="4000" b="1" i="0" u="none" strike="noStrike" kern="1200" cap="none" spc="0" baseline="0" dirty="0">
                <a:solidFill>
                  <a:srgbClr val="00B0F0"/>
                </a:solidFill>
                <a:uFillTx/>
                <a:latin typeface="Calibri"/>
                <a:ea typeface=""/>
                <a:cs typeface=""/>
              </a:endParaRPr>
            </a:p>
          </p:txBody>
        </p:sp>
        <p:cxnSp>
          <p:nvCxnSpPr>
            <p:cNvPr id="20" name="Přímá spojnice 24"/>
            <p:cNvCxnSpPr/>
            <p:nvPr/>
          </p:nvCxnSpPr>
          <p:spPr>
            <a:xfrm>
              <a:off x="4904420" y="6336417"/>
              <a:ext cx="864099" cy="0"/>
            </a:xfrm>
            <a:prstGeom prst="straightConnector1">
              <a:avLst/>
            </a:prstGeom>
            <a:noFill/>
            <a:ln w="38103">
              <a:solidFill>
                <a:srgbClr val="000000"/>
              </a:solidFill>
              <a:prstDash val="solid"/>
            </a:ln>
            <a:effectLst>
              <a:outerShdw dist="22997" dir="5400000" algn="tl">
                <a:srgbClr val="000000">
                  <a:alpha val="35000"/>
                </a:srgbClr>
              </a:outerShdw>
            </a:effectLst>
          </p:spPr>
        </p:cxnSp>
      </p:grpSp>
      <p:grpSp>
        <p:nvGrpSpPr>
          <p:cNvPr id="21" name="Skupina 25"/>
          <p:cNvGrpSpPr/>
          <p:nvPr/>
        </p:nvGrpSpPr>
        <p:grpSpPr>
          <a:xfrm>
            <a:off x="4792553" y="2478106"/>
            <a:ext cx="864089" cy="1330754"/>
            <a:chOff x="4792553" y="2478106"/>
            <a:chExt cx="864089" cy="1330754"/>
          </a:xfrm>
        </p:grpSpPr>
        <p:sp>
          <p:nvSpPr>
            <p:cNvPr id="22" name="TextovéPole 26"/>
            <p:cNvSpPr txBox="1"/>
            <p:nvPr/>
          </p:nvSpPr>
          <p:spPr>
            <a:xfrm>
              <a:off x="4872581" y="2478106"/>
              <a:ext cx="704039" cy="1323439"/>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chemeClr val="accent6">
                      <a:lumMod val="75000"/>
                    </a:schemeClr>
                  </a:solidFill>
                  <a:uFillTx/>
                  <a:latin typeface="Calibri"/>
                  <a:ea typeface=""/>
                  <a:cs typeface=""/>
                </a:rPr>
                <a:t>46</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chemeClr val="accent6">
                      <a:lumMod val="75000"/>
                    </a:schemeClr>
                  </a:solidFill>
                  <a:uFillTx/>
                  <a:latin typeface="Calibri"/>
                  <a:ea typeface=""/>
                  <a:cs typeface=""/>
                </a:rPr>
                <a:t>26</a:t>
              </a:r>
            </a:p>
          </p:txBody>
        </p:sp>
        <p:cxnSp>
          <p:nvCxnSpPr>
            <p:cNvPr id="23" name="Přímá spojnice 27"/>
            <p:cNvCxnSpPr/>
            <p:nvPr/>
          </p:nvCxnSpPr>
          <p:spPr>
            <a:xfrm>
              <a:off x="4792553" y="3808860"/>
              <a:ext cx="864089" cy="0"/>
            </a:xfrm>
            <a:prstGeom prst="straightConnector1">
              <a:avLst/>
            </a:prstGeom>
            <a:noFill/>
            <a:ln w="38103">
              <a:solidFill>
                <a:srgbClr val="000000"/>
              </a:solidFill>
              <a:prstDash val="solid"/>
            </a:ln>
            <a:effectLst>
              <a:outerShdw dist="22997" dir="5400000" algn="tl">
                <a:srgbClr val="000000">
                  <a:alpha val="35000"/>
                </a:srgbClr>
              </a:outerShdw>
            </a:effectLst>
          </p:spPr>
        </p:cxnSp>
      </p:grpSp>
      <p:grpSp>
        <p:nvGrpSpPr>
          <p:cNvPr id="24" name="Skupina 28"/>
          <p:cNvGrpSpPr/>
          <p:nvPr/>
        </p:nvGrpSpPr>
        <p:grpSpPr>
          <a:xfrm>
            <a:off x="7308305" y="284250"/>
            <a:ext cx="864099" cy="1330754"/>
            <a:chOff x="7308305" y="284250"/>
            <a:chExt cx="864099" cy="1330754"/>
          </a:xfrm>
        </p:grpSpPr>
        <p:sp>
          <p:nvSpPr>
            <p:cNvPr id="25" name="TextovéPole 29"/>
            <p:cNvSpPr txBox="1"/>
            <p:nvPr/>
          </p:nvSpPr>
          <p:spPr>
            <a:xfrm>
              <a:off x="7388333" y="284250"/>
              <a:ext cx="704039" cy="1323439"/>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00B0F0"/>
                  </a:solidFill>
                  <a:uFillTx/>
                  <a:latin typeface="Calibri"/>
                  <a:ea typeface=""/>
                  <a:cs typeface=""/>
                </a:rPr>
                <a:t>37</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00B0F0"/>
                  </a:solidFill>
                  <a:uFillTx/>
                  <a:latin typeface="Calibri"/>
                  <a:ea typeface=""/>
                  <a:cs typeface=""/>
                </a:rPr>
                <a:t>43</a:t>
              </a:r>
              <a:endParaRPr lang="cs-CZ" sz="4000" b="1" i="0" u="none" strike="noStrike" kern="1200" cap="none" spc="0" baseline="0" dirty="0">
                <a:solidFill>
                  <a:srgbClr val="00B0F0"/>
                </a:solidFill>
                <a:uFillTx/>
                <a:latin typeface="Calibri"/>
                <a:ea typeface=""/>
                <a:cs typeface=""/>
              </a:endParaRPr>
            </a:p>
          </p:txBody>
        </p:sp>
        <p:cxnSp>
          <p:nvCxnSpPr>
            <p:cNvPr id="26" name="Přímá spojnice 30"/>
            <p:cNvCxnSpPr/>
            <p:nvPr/>
          </p:nvCxnSpPr>
          <p:spPr>
            <a:xfrm>
              <a:off x="7308305" y="1615004"/>
              <a:ext cx="864099" cy="0"/>
            </a:xfrm>
            <a:prstGeom prst="straightConnector1">
              <a:avLst/>
            </a:prstGeom>
            <a:noFill/>
            <a:ln w="38103">
              <a:solidFill>
                <a:srgbClr val="000000"/>
              </a:solidFill>
              <a:prstDash val="solid"/>
            </a:ln>
            <a:effectLst>
              <a:outerShdw dist="22997" dir="5400000" algn="tl">
                <a:srgbClr val="000000">
                  <a:alpha val="35000"/>
                </a:srgbClr>
              </a:outerShdw>
            </a:effectLst>
          </p:spPr>
        </p:cxnSp>
      </p:grpSp>
      <p:grpSp>
        <p:nvGrpSpPr>
          <p:cNvPr id="27" name="Skupina 31"/>
          <p:cNvGrpSpPr/>
          <p:nvPr/>
        </p:nvGrpSpPr>
        <p:grpSpPr>
          <a:xfrm>
            <a:off x="4872581" y="337093"/>
            <a:ext cx="864090" cy="1330754"/>
            <a:chOff x="4872581" y="337093"/>
            <a:chExt cx="864090" cy="1330754"/>
          </a:xfrm>
        </p:grpSpPr>
        <p:sp>
          <p:nvSpPr>
            <p:cNvPr id="28" name="TextovéPole 32"/>
            <p:cNvSpPr txBox="1"/>
            <p:nvPr/>
          </p:nvSpPr>
          <p:spPr>
            <a:xfrm>
              <a:off x="4952609" y="337093"/>
              <a:ext cx="704039" cy="1323439"/>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CC99FF"/>
                  </a:solidFill>
                  <a:uFillTx/>
                  <a:latin typeface="Calibri"/>
                  <a:ea typeface=""/>
                  <a:cs typeface=""/>
                </a:rPr>
                <a:t>54</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CC99FF"/>
                  </a:solidFill>
                  <a:uFillTx/>
                  <a:latin typeface="Calibri"/>
                  <a:ea typeface=""/>
                  <a:cs typeface=""/>
                </a:rPr>
                <a:t>28</a:t>
              </a:r>
              <a:endParaRPr lang="cs-CZ" sz="4000" b="1" i="0" u="none" strike="noStrike" kern="1200" cap="none" spc="0" baseline="0" dirty="0">
                <a:solidFill>
                  <a:srgbClr val="CC99FF"/>
                </a:solidFill>
                <a:uFillTx/>
                <a:latin typeface="Calibri"/>
                <a:ea typeface=""/>
                <a:cs typeface=""/>
              </a:endParaRPr>
            </a:p>
          </p:txBody>
        </p:sp>
        <p:cxnSp>
          <p:nvCxnSpPr>
            <p:cNvPr id="29" name="Přímá spojnice 33"/>
            <p:cNvCxnSpPr/>
            <p:nvPr/>
          </p:nvCxnSpPr>
          <p:spPr>
            <a:xfrm>
              <a:off x="4872581" y="1667847"/>
              <a:ext cx="864090" cy="0"/>
            </a:xfrm>
            <a:prstGeom prst="straightConnector1">
              <a:avLst/>
            </a:prstGeom>
            <a:noFill/>
            <a:ln w="38103">
              <a:solidFill>
                <a:srgbClr val="000000"/>
              </a:solidFill>
              <a:prstDash val="solid"/>
            </a:ln>
            <a:effectLst>
              <a:outerShdw dist="22997" dir="5400000" algn="tl">
                <a:srgbClr val="000000">
                  <a:alpha val="35000"/>
                </a:srgbClr>
              </a:outerShdw>
            </a:effectLst>
          </p:spPr>
        </p:cxnSp>
      </p:grpSp>
      <p:grpSp>
        <p:nvGrpSpPr>
          <p:cNvPr id="30" name="Skupina 34"/>
          <p:cNvGrpSpPr/>
          <p:nvPr/>
        </p:nvGrpSpPr>
        <p:grpSpPr>
          <a:xfrm>
            <a:off x="2249552" y="324026"/>
            <a:ext cx="864098" cy="1330754"/>
            <a:chOff x="2249552" y="324026"/>
            <a:chExt cx="864098" cy="1330754"/>
          </a:xfrm>
        </p:grpSpPr>
        <p:sp>
          <p:nvSpPr>
            <p:cNvPr id="31" name="TextovéPole 35"/>
            <p:cNvSpPr txBox="1"/>
            <p:nvPr/>
          </p:nvSpPr>
          <p:spPr>
            <a:xfrm>
              <a:off x="2329589" y="324026"/>
              <a:ext cx="704039" cy="1323439"/>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0070C0"/>
                  </a:solidFill>
                  <a:uFillTx/>
                  <a:latin typeface="Calibri"/>
                  <a:ea typeface=""/>
                  <a:cs typeface=""/>
                </a:rPr>
                <a:t>36</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0070C0"/>
                  </a:solidFill>
                  <a:uFillTx/>
                  <a:latin typeface="Calibri"/>
                  <a:ea typeface=""/>
                  <a:cs typeface=""/>
                </a:rPr>
                <a:t>28</a:t>
              </a:r>
            </a:p>
          </p:txBody>
        </p:sp>
        <p:cxnSp>
          <p:nvCxnSpPr>
            <p:cNvPr id="32" name="Přímá spojnice 36"/>
            <p:cNvCxnSpPr/>
            <p:nvPr/>
          </p:nvCxnSpPr>
          <p:spPr>
            <a:xfrm>
              <a:off x="2249552" y="1654780"/>
              <a:ext cx="864098" cy="0"/>
            </a:xfrm>
            <a:prstGeom prst="straightConnector1">
              <a:avLst/>
            </a:prstGeom>
            <a:noFill/>
            <a:ln w="38103">
              <a:solidFill>
                <a:srgbClr val="000000"/>
              </a:solidFill>
              <a:prstDash val="solid"/>
            </a:ln>
            <a:effectLst>
              <a:outerShdw dist="22997" dir="5400000" algn="tl">
                <a:srgbClr val="000000">
                  <a:alpha val="35000"/>
                </a:srgbClr>
              </a:outerShdw>
            </a:effectLst>
          </p:spPr>
        </p:cxnSp>
      </p:grpSp>
      <p:grpSp>
        <p:nvGrpSpPr>
          <p:cNvPr id="33" name="Skupina 37"/>
          <p:cNvGrpSpPr/>
          <p:nvPr/>
        </p:nvGrpSpPr>
        <p:grpSpPr>
          <a:xfrm>
            <a:off x="265523" y="332658"/>
            <a:ext cx="864090" cy="1330754"/>
            <a:chOff x="265523" y="332658"/>
            <a:chExt cx="864090" cy="1330754"/>
          </a:xfrm>
        </p:grpSpPr>
        <p:sp>
          <p:nvSpPr>
            <p:cNvPr id="34" name="TextovéPole 38"/>
            <p:cNvSpPr txBox="1"/>
            <p:nvPr/>
          </p:nvSpPr>
          <p:spPr>
            <a:xfrm>
              <a:off x="345551" y="332658"/>
              <a:ext cx="704039" cy="1323439"/>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FFC000"/>
                  </a:solidFill>
                  <a:uFillTx/>
                  <a:latin typeface="Calibri"/>
                  <a:ea typeface=""/>
                  <a:cs typeface=""/>
                </a:rPr>
                <a:t>33</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FFC000"/>
                  </a:solidFill>
                  <a:uFillTx/>
                  <a:latin typeface="Calibri"/>
                  <a:ea typeface=""/>
                  <a:cs typeface=""/>
                </a:rPr>
                <a:t>28</a:t>
              </a:r>
            </a:p>
          </p:txBody>
        </p:sp>
        <p:cxnSp>
          <p:nvCxnSpPr>
            <p:cNvPr id="35" name="Přímá spojnice 39"/>
            <p:cNvCxnSpPr/>
            <p:nvPr/>
          </p:nvCxnSpPr>
          <p:spPr>
            <a:xfrm>
              <a:off x="265523" y="1663412"/>
              <a:ext cx="864090" cy="0"/>
            </a:xfrm>
            <a:prstGeom prst="straightConnector1">
              <a:avLst/>
            </a:prstGeom>
            <a:noFill/>
            <a:ln w="38103">
              <a:solidFill>
                <a:srgbClr val="000000"/>
              </a:solidFill>
              <a:prstDash val="solid"/>
            </a:ln>
            <a:effectLst>
              <a:outerShdw dist="22997" dir="5400000" algn="tl">
                <a:srgbClr val="000000">
                  <a:alpha val="35000"/>
                </a:srgbClr>
              </a:outerShdw>
            </a:effectLst>
          </p:spPr>
        </p:cxnSp>
      </p:grpSp>
      <p:grpSp>
        <p:nvGrpSpPr>
          <p:cNvPr id="36" name="Skupina 40"/>
          <p:cNvGrpSpPr/>
          <p:nvPr/>
        </p:nvGrpSpPr>
        <p:grpSpPr>
          <a:xfrm>
            <a:off x="315943" y="2473744"/>
            <a:ext cx="864099" cy="1330754"/>
            <a:chOff x="315943" y="2473744"/>
            <a:chExt cx="864099" cy="1330754"/>
          </a:xfrm>
        </p:grpSpPr>
        <p:sp>
          <p:nvSpPr>
            <p:cNvPr id="37" name="TextovéPole 41"/>
            <p:cNvSpPr txBox="1"/>
            <p:nvPr/>
          </p:nvSpPr>
          <p:spPr>
            <a:xfrm>
              <a:off x="395971" y="2473744"/>
              <a:ext cx="704039" cy="1323439"/>
            </a:xfrm>
            <a:prstGeom prst="rect">
              <a:avLst/>
            </a:prstGeom>
            <a:noFill/>
            <a:ln>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FF00FF"/>
                  </a:solidFill>
                  <a:uFillTx/>
                  <a:latin typeface="Calibri"/>
                  <a:ea typeface=""/>
                  <a:cs typeface=""/>
                </a:rPr>
                <a:t>46</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cs-CZ" sz="4000" b="1" i="0" u="none" strike="noStrike" kern="1200" cap="none" spc="0" baseline="0" dirty="0" smtClean="0">
                  <a:solidFill>
                    <a:srgbClr val="FF00FF"/>
                  </a:solidFill>
                  <a:uFillTx/>
                  <a:latin typeface="Calibri"/>
                  <a:ea typeface=""/>
                  <a:cs typeface=""/>
                </a:rPr>
                <a:t>27</a:t>
              </a:r>
              <a:endParaRPr lang="cs-CZ" sz="4000" b="1" i="0" u="none" strike="noStrike" kern="1200" cap="none" spc="0" baseline="0" dirty="0">
                <a:solidFill>
                  <a:srgbClr val="FF00FF"/>
                </a:solidFill>
                <a:uFillTx/>
                <a:latin typeface="Calibri"/>
                <a:ea typeface=""/>
                <a:cs typeface=""/>
              </a:endParaRPr>
            </a:p>
          </p:txBody>
        </p:sp>
        <p:cxnSp>
          <p:nvCxnSpPr>
            <p:cNvPr id="38" name="Přímá spojnice 42"/>
            <p:cNvCxnSpPr/>
            <p:nvPr/>
          </p:nvCxnSpPr>
          <p:spPr>
            <a:xfrm>
              <a:off x="315943" y="3804498"/>
              <a:ext cx="864099" cy="0"/>
            </a:xfrm>
            <a:prstGeom prst="straightConnector1">
              <a:avLst/>
            </a:prstGeom>
            <a:noFill/>
            <a:ln w="38103">
              <a:solidFill>
                <a:srgbClr val="000000"/>
              </a:solidFill>
              <a:prstDash val="solid"/>
            </a:ln>
            <a:effectLst>
              <a:outerShdw dist="22997" dir="5400000" algn="tl">
                <a:srgbClr val="000000">
                  <a:alpha val="35000"/>
                </a:srgbClr>
              </a:outerShdw>
            </a:effectLst>
          </p:spPr>
        </p:cxnSp>
      </p:grpSp>
      <p:cxnSp>
        <p:nvCxnSpPr>
          <p:cNvPr id="39" name="Přímá spojnice 44"/>
          <p:cNvCxnSpPr/>
          <p:nvPr/>
        </p:nvCxnSpPr>
        <p:spPr>
          <a:xfrm>
            <a:off x="4427981" y="0"/>
            <a:ext cx="72010" cy="6858000"/>
          </a:xfrm>
          <a:prstGeom prst="straightConnector1">
            <a:avLst/>
          </a:prstGeom>
          <a:ln/>
        </p:spPr>
        <p:style>
          <a:lnRef idx="3">
            <a:schemeClr val="dk1"/>
          </a:lnRef>
          <a:fillRef idx="0">
            <a:schemeClr val="dk1"/>
          </a:fillRef>
          <a:effectRef idx="2">
            <a:schemeClr val="dk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251520" y="188640"/>
            <a:ext cx="8586453" cy="707886"/>
          </a:xfrm>
          <a:prstGeom prst="rect">
            <a:avLst/>
          </a:prstGeom>
          <a:noFill/>
        </p:spPr>
        <p:txBody>
          <a:bodyPr wrap="none" rtlCol="0">
            <a:spAutoFit/>
          </a:bodyPr>
          <a:lstStyle/>
          <a:p>
            <a:r>
              <a:rPr lang="cs-CZ" sz="2000" b="1" dirty="0" smtClean="0"/>
              <a:t>Nejprve příklady vypočítej. Klikni na správný výsledek.</a:t>
            </a:r>
          </a:p>
          <a:p>
            <a:r>
              <a:rPr lang="cs-CZ" sz="2000" b="1" dirty="0" smtClean="0"/>
              <a:t>Potom výsledky porovnej – větší, menší, rovná se. Na správné znaménko klikni.</a:t>
            </a:r>
            <a:endParaRPr lang="cs-CZ" sz="2000" b="1" dirty="0"/>
          </a:p>
        </p:txBody>
      </p:sp>
    </p:spTree>
    <p:extLst>
      <p:ext uri="{BB962C8B-B14F-4D97-AF65-F5344CB8AC3E}">
        <p14:creationId xmlns:p14="http://schemas.microsoft.com/office/powerpoint/2010/main" val="152667629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pattFill prst="ltDnDiag">
          <a:fgClr>
            <a:schemeClr val="accent5">
              <a:lumMod val="40000"/>
              <a:lumOff val="60000"/>
            </a:schemeClr>
          </a:fgClr>
          <a:bgClr>
            <a:schemeClr val="bg1"/>
          </a:bgClr>
        </a:pattFill>
        <a:effectLst/>
      </p:bgPr>
    </p:bg>
    <p:spTree>
      <p:nvGrpSpPr>
        <p:cNvPr id="1" name=""/>
        <p:cNvGrpSpPr/>
        <p:nvPr/>
      </p:nvGrpSpPr>
      <p:grpSpPr>
        <a:xfrm>
          <a:off x="0" y="0"/>
          <a:ext cx="0" cy="0"/>
          <a:chOff x="0" y="0"/>
          <a:chExt cx="0" cy="0"/>
        </a:xfrm>
      </p:grpSpPr>
      <p:sp>
        <p:nvSpPr>
          <p:cNvPr id="34" name="TextovéPole 33"/>
          <p:cNvSpPr txBox="1"/>
          <p:nvPr/>
        </p:nvSpPr>
        <p:spPr>
          <a:xfrm>
            <a:off x="6427367" y="283322"/>
            <a:ext cx="652743" cy="646331"/>
          </a:xfrm>
          <a:prstGeom prst="rect">
            <a:avLst/>
          </a:prstGeom>
          <a:noFill/>
        </p:spPr>
        <p:txBody>
          <a:bodyPr wrap="none" rtlCol="0">
            <a:spAutoFit/>
          </a:bodyPr>
          <a:lstStyle/>
          <a:p>
            <a:r>
              <a:rPr lang="cs-CZ" sz="3600" b="1" dirty="0" smtClean="0">
                <a:solidFill>
                  <a:srgbClr val="FF0000"/>
                </a:solidFill>
              </a:rPr>
              <a:t>82</a:t>
            </a:r>
            <a:endParaRPr lang="cs-CZ" sz="3600" b="1" dirty="0">
              <a:solidFill>
                <a:srgbClr val="FF0000"/>
              </a:solidFill>
            </a:endParaRPr>
          </a:p>
        </p:txBody>
      </p:sp>
      <p:sp>
        <p:nvSpPr>
          <p:cNvPr id="35" name="TextovéPole 34"/>
          <p:cNvSpPr txBox="1"/>
          <p:nvPr/>
        </p:nvSpPr>
        <p:spPr>
          <a:xfrm>
            <a:off x="6427369" y="2202829"/>
            <a:ext cx="652743" cy="646331"/>
          </a:xfrm>
          <a:prstGeom prst="rect">
            <a:avLst/>
          </a:prstGeom>
          <a:noFill/>
        </p:spPr>
        <p:txBody>
          <a:bodyPr wrap="none" rtlCol="0">
            <a:spAutoFit/>
          </a:bodyPr>
          <a:lstStyle/>
          <a:p>
            <a:r>
              <a:rPr lang="cs-CZ" sz="3600" b="1" dirty="0" smtClean="0">
                <a:solidFill>
                  <a:srgbClr val="FF0000"/>
                </a:solidFill>
              </a:rPr>
              <a:t>92</a:t>
            </a:r>
            <a:endParaRPr lang="cs-CZ" sz="3600" b="1" dirty="0">
              <a:solidFill>
                <a:srgbClr val="FF0000"/>
              </a:solidFill>
            </a:endParaRPr>
          </a:p>
        </p:txBody>
      </p:sp>
      <p:sp>
        <p:nvSpPr>
          <p:cNvPr id="36" name="TextovéPole 35"/>
          <p:cNvSpPr txBox="1"/>
          <p:nvPr/>
        </p:nvSpPr>
        <p:spPr>
          <a:xfrm>
            <a:off x="6500163" y="4077072"/>
            <a:ext cx="652743" cy="646331"/>
          </a:xfrm>
          <a:prstGeom prst="rect">
            <a:avLst/>
          </a:prstGeom>
          <a:noFill/>
        </p:spPr>
        <p:txBody>
          <a:bodyPr wrap="none" rtlCol="0">
            <a:spAutoFit/>
          </a:bodyPr>
          <a:lstStyle/>
          <a:p>
            <a:r>
              <a:rPr lang="cs-CZ" sz="3600" b="1" dirty="0" smtClean="0">
                <a:solidFill>
                  <a:srgbClr val="FF0000"/>
                </a:solidFill>
              </a:rPr>
              <a:t>81</a:t>
            </a:r>
            <a:endParaRPr lang="cs-CZ" sz="3600" b="1" dirty="0">
              <a:solidFill>
                <a:srgbClr val="FF0000"/>
              </a:solidFill>
            </a:endParaRPr>
          </a:p>
        </p:txBody>
      </p:sp>
      <p:sp>
        <p:nvSpPr>
          <p:cNvPr id="37" name="TextovéPole 36"/>
          <p:cNvSpPr txBox="1"/>
          <p:nvPr/>
        </p:nvSpPr>
        <p:spPr>
          <a:xfrm>
            <a:off x="6446582" y="1152262"/>
            <a:ext cx="652743" cy="646331"/>
          </a:xfrm>
          <a:prstGeom prst="rect">
            <a:avLst/>
          </a:prstGeom>
          <a:noFill/>
        </p:spPr>
        <p:txBody>
          <a:bodyPr wrap="none" rtlCol="0">
            <a:spAutoFit/>
          </a:bodyPr>
          <a:lstStyle/>
          <a:p>
            <a:r>
              <a:rPr lang="cs-CZ" sz="3600" b="1" dirty="0" smtClean="0">
                <a:solidFill>
                  <a:srgbClr val="FF0000"/>
                </a:solidFill>
              </a:rPr>
              <a:t>65</a:t>
            </a:r>
            <a:endParaRPr lang="cs-CZ" sz="3600" b="1" dirty="0">
              <a:solidFill>
                <a:srgbClr val="FF0000"/>
              </a:solidFill>
            </a:endParaRPr>
          </a:p>
        </p:txBody>
      </p:sp>
      <p:sp>
        <p:nvSpPr>
          <p:cNvPr id="38" name="TextovéPole 37"/>
          <p:cNvSpPr txBox="1"/>
          <p:nvPr/>
        </p:nvSpPr>
        <p:spPr>
          <a:xfrm>
            <a:off x="6427368" y="3159157"/>
            <a:ext cx="652743" cy="646331"/>
          </a:xfrm>
          <a:prstGeom prst="rect">
            <a:avLst/>
          </a:prstGeom>
          <a:noFill/>
        </p:spPr>
        <p:txBody>
          <a:bodyPr wrap="none" rtlCol="0">
            <a:spAutoFit/>
          </a:bodyPr>
          <a:lstStyle/>
          <a:p>
            <a:r>
              <a:rPr lang="cs-CZ" sz="3600" b="1" dirty="0" smtClean="0">
                <a:solidFill>
                  <a:srgbClr val="FF0000"/>
                </a:solidFill>
              </a:rPr>
              <a:t>63</a:t>
            </a:r>
            <a:endParaRPr lang="cs-CZ" sz="3600" b="1" dirty="0">
              <a:solidFill>
                <a:srgbClr val="FF0000"/>
              </a:solidFill>
            </a:endParaRPr>
          </a:p>
        </p:txBody>
      </p:sp>
      <p:grpSp>
        <p:nvGrpSpPr>
          <p:cNvPr id="52" name="Skupina 51"/>
          <p:cNvGrpSpPr/>
          <p:nvPr/>
        </p:nvGrpSpPr>
        <p:grpSpPr>
          <a:xfrm>
            <a:off x="7779701" y="860403"/>
            <a:ext cx="758419" cy="600164"/>
            <a:chOff x="6084168" y="283322"/>
            <a:chExt cx="758419" cy="600164"/>
          </a:xfrm>
        </p:grpSpPr>
        <p:cxnSp>
          <p:nvCxnSpPr>
            <p:cNvPr id="41" name="Přímá spojnice 40"/>
            <p:cNvCxnSpPr/>
            <p:nvPr/>
          </p:nvCxnSpPr>
          <p:spPr>
            <a:xfrm flipH="1">
              <a:off x="6084168" y="283322"/>
              <a:ext cx="648072" cy="409374"/>
            </a:xfrm>
            <a:prstGeom prst="line">
              <a:avLst/>
            </a:prstGeom>
          </p:spPr>
          <p:style>
            <a:lnRef idx="3">
              <a:schemeClr val="dk1"/>
            </a:lnRef>
            <a:fillRef idx="0">
              <a:schemeClr val="dk1"/>
            </a:fillRef>
            <a:effectRef idx="2">
              <a:schemeClr val="dk1"/>
            </a:effectRef>
            <a:fontRef idx="minor">
              <a:schemeClr val="tx1"/>
            </a:fontRef>
          </p:style>
        </p:cxnSp>
        <p:cxnSp>
          <p:nvCxnSpPr>
            <p:cNvPr id="43" name="Přímá spojnice 42"/>
            <p:cNvCxnSpPr/>
            <p:nvPr/>
          </p:nvCxnSpPr>
          <p:spPr>
            <a:xfrm>
              <a:off x="6084168" y="692696"/>
              <a:ext cx="758419" cy="190790"/>
            </a:xfrm>
            <a:prstGeom prst="line">
              <a:avLst/>
            </a:prstGeom>
          </p:spPr>
          <p:style>
            <a:lnRef idx="3">
              <a:schemeClr val="dk1"/>
            </a:lnRef>
            <a:fillRef idx="0">
              <a:schemeClr val="dk1"/>
            </a:fillRef>
            <a:effectRef idx="2">
              <a:schemeClr val="dk1"/>
            </a:effectRef>
            <a:fontRef idx="minor">
              <a:schemeClr val="tx1"/>
            </a:fontRef>
          </p:style>
        </p:cxnSp>
      </p:grpSp>
      <p:grpSp>
        <p:nvGrpSpPr>
          <p:cNvPr id="53" name="Skupina 52"/>
          <p:cNvGrpSpPr/>
          <p:nvPr/>
        </p:nvGrpSpPr>
        <p:grpSpPr>
          <a:xfrm>
            <a:off x="7751575" y="3004377"/>
            <a:ext cx="864096" cy="616714"/>
            <a:chOff x="5940152" y="1196752"/>
            <a:chExt cx="864096" cy="616714"/>
          </a:xfrm>
        </p:grpSpPr>
        <p:cxnSp>
          <p:nvCxnSpPr>
            <p:cNvPr id="45" name="Přímá spojnice 44"/>
            <p:cNvCxnSpPr/>
            <p:nvPr/>
          </p:nvCxnSpPr>
          <p:spPr>
            <a:xfrm>
              <a:off x="5940152" y="1196752"/>
              <a:ext cx="864096" cy="286899"/>
            </a:xfrm>
            <a:prstGeom prst="line">
              <a:avLst/>
            </a:prstGeom>
          </p:spPr>
          <p:style>
            <a:lnRef idx="3">
              <a:schemeClr val="dk1"/>
            </a:lnRef>
            <a:fillRef idx="0">
              <a:schemeClr val="dk1"/>
            </a:fillRef>
            <a:effectRef idx="2">
              <a:schemeClr val="dk1"/>
            </a:effectRef>
            <a:fontRef idx="minor">
              <a:schemeClr val="tx1"/>
            </a:fontRef>
          </p:style>
        </p:cxnSp>
        <p:cxnSp>
          <p:nvCxnSpPr>
            <p:cNvPr id="47" name="Přímá spojnice 46"/>
            <p:cNvCxnSpPr/>
            <p:nvPr/>
          </p:nvCxnSpPr>
          <p:spPr>
            <a:xfrm flipH="1">
              <a:off x="6012160" y="1483651"/>
              <a:ext cx="792088" cy="329815"/>
            </a:xfrm>
            <a:prstGeom prst="line">
              <a:avLst/>
            </a:prstGeom>
          </p:spPr>
          <p:style>
            <a:lnRef idx="3">
              <a:schemeClr val="dk1"/>
            </a:lnRef>
            <a:fillRef idx="0">
              <a:schemeClr val="dk1"/>
            </a:fillRef>
            <a:effectRef idx="2">
              <a:schemeClr val="dk1"/>
            </a:effectRef>
            <a:fontRef idx="minor">
              <a:schemeClr val="tx1"/>
            </a:fontRef>
          </p:style>
        </p:cxnSp>
      </p:grpSp>
      <p:grpSp>
        <p:nvGrpSpPr>
          <p:cNvPr id="54" name="Skupina 53"/>
          <p:cNvGrpSpPr/>
          <p:nvPr/>
        </p:nvGrpSpPr>
        <p:grpSpPr>
          <a:xfrm>
            <a:off x="7787579" y="5325200"/>
            <a:ext cx="830427" cy="294867"/>
            <a:chOff x="6012160" y="2564904"/>
            <a:chExt cx="830427" cy="294867"/>
          </a:xfrm>
        </p:grpSpPr>
        <p:cxnSp>
          <p:nvCxnSpPr>
            <p:cNvPr id="49" name="Přímá spojnice 48"/>
            <p:cNvCxnSpPr/>
            <p:nvPr/>
          </p:nvCxnSpPr>
          <p:spPr>
            <a:xfrm>
              <a:off x="6012160" y="2564904"/>
              <a:ext cx="830427" cy="0"/>
            </a:xfrm>
            <a:prstGeom prst="line">
              <a:avLst/>
            </a:prstGeom>
          </p:spPr>
          <p:style>
            <a:lnRef idx="3">
              <a:schemeClr val="dk1"/>
            </a:lnRef>
            <a:fillRef idx="0">
              <a:schemeClr val="dk1"/>
            </a:fillRef>
            <a:effectRef idx="2">
              <a:schemeClr val="dk1"/>
            </a:effectRef>
            <a:fontRef idx="minor">
              <a:schemeClr val="tx1"/>
            </a:fontRef>
          </p:style>
        </p:cxnSp>
        <p:cxnSp>
          <p:nvCxnSpPr>
            <p:cNvPr id="51" name="Přímá spojnice 50"/>
            <p:cNvCxnSpPr/>
            <p:nvPr/>
          </p:nvCxnSpPr>
          <p:spPr>
            <a:xfrm>
              <a:off x="6012160" y="2859771"/>
              <a:ext cx="830427" cy="0"/>
            </a:xfrm>
            <a:prstGeom prst="line">
              <a:avLst/>
            </a:prstGeom>
          </p:spPr>
          <p:style>
            <a:lnRef idx="3">
              <a:schemeClr val="dk1"/>
            </a:lnRef>
            <a:fillRef idx="0">
              <a:schemeClr val="dk1"/>
            </a:fillRef>
            <a:effectRef idx="2">
              <a:schemeClr val="dk1"/>
            </a:effectRef>
            <a:fontRef idx="minor">
              <a:schemeClr val="tx1"/>
            </a:fontRef>
          </p:style>
        </p:cxnSp>
      </p:grpSp>
      <p:sp>
        <p:nvSpPr>
          <p:cNvPr id="55" name="Obdélník 54"/>
          <p:cNvSpPr/>
          <p:nvPr/>
        </p:nvSpPr>
        <p:spPr>
          <a:xfrm>
            <a:off x="6497283" y="4973736"/>
            <a:ext cx="652743" cy="646331"/>
          </a:xfrm>
          <a:prstGeom prst="rect">
            <a:avLst/>
          </a:prstGeom>
        </p:spPr>
        <p:txBody>
          <a:bodyPr wrap="none">
            <a:spAutoFit/>
          </a:bodyPr>
          <a:lstStyle/>
          <a:p>
            <a:r>
              <a:rPr lang="cs-CZ" sz="3600" b="1" dirty="0" smtClean="0">
                <a:solidFill>
                  <a:srgbClr val="FF0000"/>
                </a:solidFill>
              </a:rPr>
              <a:t>63</a:t>
            </a:r>
            <a:endParaRPr lang="cs-CZ" sz="3600" b="1" dirty="0">
              <a:solidFill>
                <a:srgbClr val="FF0000"/>
              </a:solidFill>
            </a:endParaRPr>
          </a:p>
        </p:txBody>
      </p:sp>
      <p:grpSp>
        <p:nvGrpSpPr>
          <p:cNvPr id="2" name="Skupina 1"/>
          <p:cNvGrpSpPr/>
          <p:nvPr/>
        </p:nvGrpSpPr>
        <p:grpSpPr>
          <a:xfrm>
            <a:off x="165684" y="283322"/>
            <a:ext cx="1584176" cy="1656184"/>
            <a:chOff x="165684" y="283322"/>
            <a:chExt cx="1584176" cy="1656184"/>
          </a:xfrm>
        </p:grpSpPr>
        <p:sp>
          <p:nvSpPr>
            <p:cNvPr id="4" name="Obdélník 3"/>
            <p:cNvSpPr/>
            <p:nvPr/>
          </p:nvSpPr>
          <p:spPr>
            <a:xfrm>
              <a:off x="165684" y="283322"/>
              <a:ext cx="1584176" cy="1656184"/>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TextovéPole 9"/>
            <p:cNvSpPr txBox="1"/>
            <p:nvPr/>
          </p:nvSpPr>
          <p:spPr>
            <a:xfrm>
              <a:off x="534963" y="283322"/>
              <a:ext cx="652743" cy="1200329"/>
            </a:xfrm>
            <a:prstGeom prst="rect">
              <a:avLst/>
            </a:prstGeom>
            <a:noFill/>
          </p:spPr>
          <p:txBody>
            <a:bodyPr wrap="none" rtlCol="0">
              <a:spAutoFit/>
            </a:bodyPr>
            <a:lstStyle/>
            <a:p>
              <a:r>
                <a:rPr lang="cs-CZ" sz="3600" b="1" dirty="0" smtClean="0"/>
                <a:t>27</a:t>
              </a:r>
            </a:p>
            <a:p>
              <a:r>
                <a:rPr lang="cs-CZ" sz="3600" b="1" dirty="0" smtClean="0"/>
                <a:t>38</a:t>
              </a:r>
              <a:endParaRPr lang="cs-CZ" sz="3600" b="1" dirty="0"/>
            </a:p>
          </p:txBody>
        </p:sp>
        <p:cxnSp>
          <p:nvCxnSpPr>
            <p:cNvPr id="24" name="Přímá spojnice 23"/>
            <p:cNvCxnSpPr/>
            <p:nvPr/>
          </p:nvCxnSpPr>
          <p:spPr>
            <a:xfrm flipH="1">
              <a:off x="534963" y="1412776"/>
              <a:ext cx="652743" cy="0"/>
            </a:xfrm>
            <a:prstGeom prst="line">
              <a:avLst/>
            </a:prstGeom>
          </p:spPr>
          <p:style>
            <a:lnRef idx="3">
              <a:schemeClr val="dk1"/>
            </a:lnRef>
            <a:fillRef idx="0">
              <a:schemeClr val="dk1"/>
            </a:fillRef>
            <a:effectRef idx="2">
              <a:schemeClr val="dk1"/>
            </a:effectRef>
            <a:fontRef idx="minor">
              <a:schemeClr val="tx1"/>
            </a:fontRef>
          </p:style>
        </p:cxnSp>
      </p:grpSp>
      <p:grpSp>
        <p:nvGrpSpPr>
          <p:cNvPr id="25" name="Skupina 24"/>
          <p:cNvGrpSpPr/>
          <p:nvPr/>
        </p:nvGrpSpPr>
        <p:grpSpPr>
          <a:xfrm>
            <a:off x="135115" y="2259607"/>
            <a:ext cx="1584176" cy="1705255"/>
            <a:chOff x="135115" y="2259607"/>
            <a:chExt cx="1584176" cy="1705255"/>
          </a:xfrm>
        </p:grpSpPr>
        <p:sp>
          <p:nvSpPr>
            <p:cNvPr id="8" name="Obdélník 7"/>
            <p:cNvSpPr/>
            <p:nvPr/>
          </p:nvSpPr>
          <p:spPr>
            <a:xfrm>
              <a:off x="135115" y="2308678"/>
              <a:ext cx="1584176" cy="1656184"/>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 name="TextovéPole 15"/>
            <p:cNvSpPr txBox="1"/>
            <p:nvPr/>
          </p:nvSpPr>
          <p:spPr>
            <a:xfrm>
              <a:off x="631400" y="2259607"/>
              <a:ext cx="652743" cy="1200329"/>
            </a:xfrm>
            <a:prstGeom prst="rect">
              <a:avLst/>
            </a:prstGeom>
            <a:noFill/>
          </p:spPr>
          <p:txBody>
            <a:bodyPr wrap="none" rtlCol="0">
              <a:spAutoFit/>
            </a:bodyPr>
            <a:lstStyle/>
            <a:p>
              <a:r>
                <a:rPr lang="cs-CZ" sz="3600" b="1" dirty="0" smtClean="0"/>
                <a:t>27</a:t>
              </a:r>
            </a:p>
            <a:p>
              <a:r>
                <a:rPr lang="cs-CZ" sz="3600" b="1" dirty="0" smtClean="0"/>
                <a:t>36</a:t>
              </a:r>
              <a:endParaRPr lang="cs-CZ" sz="3600" b="1" dirty="0"/>
            </a:p>
          </p:txBody>
        </p:sp>
        <p:cxnSp>
          <p:nvCxnSpPr>
            <p:cNvPr id="32" name="Přímá spojnice 31"/>
            <p:cNvCxnSpPr/>
            <p:nvPr/>
          </p:nvCxnSpPr>
          <p:spPr>
            <a:xfrm>
              <a:off x="646426" y="3429000"/>
              <a:ext cx="652742" cy="0"/>
            </a:xfrm>
            <a:prstGeom prst="line">
              <a:avLst/>
            </a:prstGeom>
            <a:ln/>
          </p:spPr>
          <p:style>
            <a:lnRef idx="3">
              <a:schemeClr val="dk1"/>
            </a:lnRef>
            <a:fillRef idx="0">
              <a:schemeClr val="dk1"/>
            </a:fillRef>
            <a:effectRef idx="2">
              <a:schemeClr val="dk1"/>
            </a:effectRef>
            <a:fontRef idx="minor">
              <a:schemeClr val="tx1"/>
            </a:fontRef>
          </p:style>
        </p:cxnSp>
      </p:grpSp>
      <p:grpSp>
        <p:nvGrpSpPr>
          <p:cNvPr id="23" name="Skupina 22"/>
          <p:cNvGrpSpPr/>
          <p:nvPr/>
        </p:nvGrpSpPr>
        <p:grpSpPr>
          <a:xfrm>
            <a:off x="3707902" y="247048"/>
            <a:ext cx="1584176" cy="1656184"/>
            <a:chOff x="3707902" y="247048"/>
            <a:chExt cx="1584176" cy="1656184"/>
          </a:xfrm>
        </p:grpSpPr>
        <p:sp>
          <p:nvSpPr>
            <p:cNvPr id="9" name="Obdélník 8"/>
            <p:cNvSpPr/>
            <p:nvPr/>
          </p:nvSpPr>
          <p:spPr>
            <a:xfrm>
              <a:off x="3707902" y="247048"/>
              <a:ext cx="1584176" cy="1656184"/>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7" name="TextovéPole 16"/>
            <p:cNvSpPr txBox="1"/>
            <p:nvPr/>
          </p:nvSpPr>
          <p:spPr>
            <a:xfrm>
              <a:off x="4173619" y="283322"/>
              <a:ext cx="652743" cy="1200329"/>
            </a:xfrm>
            <a:prstGeom prst="rect">
              <a:avLst/>
            </a:prstGeom>
            <a:noFill/>
          </p:spPr>
          <p:txBody>
            <a:bodyPr wrap="none" rtlCol="0">
              <a:spAutoFit/>
            </a:bodyPr>
            <a:lstStyle/>
            <a:p>
              <a:r>
                <a:rPr lang="cs-CZ" sz="3600" b="1" dirty="0" smtClean="0"/>
                <a:t>58</a:t>
              </a:r>
            </a:p>
            <a:p>
              <a:r>
                <a:rPr lang="cs-CZ" sz="3600" b="1" dirty="0" smtClean="0"/>
                <a:t>23</a:t>
              </a:r>
              <a:endParaRPr lang="cs-CZ" sz="3600" b="1" dirty="0"/>
            </a:p>
          </p:txBody>
        </p:sp>
        <p:cxnSp>
          <p:nvCxnSpPr>
            <p:cNvPr id="20" name="Přímá spojnice 19"/>
            <p:cNvCxnSpPr/>
            <p:nvPr/>
          </p:nvCxnSpPr>
          <p:spPr>
            <a:xfrm>
              <a:off x="4173620" y="1412776"/>
              <a:ext cx="652742" cy="0"/>
            </a:xfrm>
            <a:prstGeom prst="line">
              <a:avLst/>
            </a:prstGeom>
            <a:ln/>
          </p:spPr>
          <p:style>
            <a:lnRef idx="3">
              <a:schemeClr val="dk1"/>
            </a:lnRef>
            <a:fillRef idx="0">
              <a:schemeClr val="dk1"/>
            </a:fillRef>
            <a:effectRef idx="2">
              <a:schemeClr val="dk1"/>
            </a:effectRef>
            <a:fontRef idx="minor">
              <a:schemeClr val="tx1"/>
            </a:fontRef>
          </p:style>
        </p:cxnSp>
      </p:grpSp>
      <p:grpSp>
        <p:nvGrpSpPr>
          <p:cNvPr id="26" name="Skupina 25"/>
          <p:cNvGrpSpPr/>
          <p:nvPr/>
        </p:nvGrpSpPr>
        <p:grpSpPr>
          <a:xfrm>
            <a:off x="3707904" y="2420888"/>
            <a:ext cx="1584176" cy="1656184"/>
            <a:chOff x="3707904" y="2420888"/>
            <a:chExt cx="1584176" cy="1656184"/>
          </a:xfrm>
        </p:grpSpPr>
        <p:sp>
          <p:nvSpPr>
            <p:cNvPr id="6" name="Obdélník 5"/>
            <p:cNvSpPr/>
            <p:nvPr/>
          </p:nvSpPr>
          <p:spPr>
            <a:xfrm>
              <a:off x="3707904" y="2420888"/>
              <a:ext cx="1584176" cy="1656184"/>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 name="TextovéPole 13"/>
            <p:cNvSpPr txBox="1"/>
            <p:nvPr/>
          </p:nvSpPr>
          <p:spPr>
            <a:xfrm>
              <a:off x="4114434" y="2420888"/>
              <a:ext cx="652743" cy="1200329"/>
            </a:xfrm>
            <a:prstGeom prst="rect">
              <a:avLst/>
            </a:prstGeom>
            <a:noFill/>
          </p:spPr>
          <p:txBody>
            <a:bodyPr wrap="none" rtlCol="0">
              <a:spAutoFit/>
            </a:bodyPr>
            <a:lstStyle/>
            <a:p>
              <a:r>
                <a:rPr lang="cs-CZ" sz="3600" b="1" dirty="0" smtClean="0"/>
                <a:t>38</a:t>
              </a:r>
            </a:p>
            <a:p>
              <a:r>
                <a:rPr lang="cs-CZ" sz="3600" b="1" dirty="0" smtClean="0"/>
                <a:t>25</a:t>
              </a:r>
            </a:p>
          </p:txBody>
        </p:sp>
        <p:cxnSp>
          <p:nvCxnSpPr>
            <p:cNvPr id="30" name="Přímá spojnice 29"/>
            <p:cNvCxnSpPr/>
            <p:nvPr/>
          </p:nvCxnSpPr>
          <p:spPr>
            <a:xfrm>
              <a:off x="4136265" y="3573016"/>
              <a:ext cx="652742" cy="0"/>
            </a:xfrm>
            <a:prstGeom prst="line">
              <a:avLst/>
            </a:prstGeom>
            <a:ln/>
          </p:spPr>
          <p:style>
            <a:lnRef idx="3">
              <a:schemeClr val="dk1"/>
            </a:lnRef>
            <a:fillRef idx="0">
              <a:schemeClr val="dk1"/>
            </a:fillRef>
            <a:effectRef idx="2">
              <a:schemeClr val="dk1"/>
            </a:effectRef>
            <a:fontRef idx="minor">
              <a:schemeClr val="tx1"/>
            </a:fontRef>
          </p:style>
        </p:cxnSp>
      </p:grpSp>
      <p:sp>
        <p:nvSpPr>
          <p:cNvPr id="5" name="Obdélník 4"/>
          <p:cNvSpPr/>
          <p:nvPr/>
        </p:nvSpPr>
        <p:spPr>
          <a:xfrm>
            <a:off x="3648718" y="4742904"/>
            <a:ext cx="1584176" cy="1656184"/>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TextovéPole 12"/>
          <p:cNvSpPr txBox="1"/>
          <p:nvPr/>
        </p:nvSpPr>
        <p:spPr>
          <a:xfrm>
            <a:off x="4173620" y="4742904"/>
            <a:ext cx="652743" cy="1200329"/>
          </a:xfrm>
          <a:prstGeom prst="rect">
            <a:avLst/>
          </a:prstGeom>
          <a:noFill/>
        </p:spPr>
        <p:txBody>
          <a:bodyPr wrap="none" rtlCol="0">
            <a:spAutoFit/>
          </a:bodyPr>
          <a:lstStyle/>
          <a:p>
            <a:r>
              <a:rPr lang="cs-CZ" sz="3600" b="1" dirty="0" smtClean="0"/>
              <a:t>58</a:t>
            </a:r>
          </a:p>
          <a:p>
            <a:r>
              <a:rPr lang="cs-CZ" sz="3600" b="1" dirty="0" smtClean="0"/>
              <a:t>24</a:t>
            </a:r>
          </a:p>
        </p:txBody>
      </p:sp>
      <p:cxnSp>
        <p:nvCxnSpPr>
          <p:cNvPr id="29" name="Přímá spojnice 28"/>
          <p:cNvCxnSpPr/>
          <p:nvPr/>
        </p:nvCxnSpPr>
        <p:spPr>
          <a:xfrm>
            <a:off x="4173619" y="5877272"/>
            <a:ext cx="652742" cy="0"/>
          </a:xfrm>
          <a:prstGeom prst="line">
            <a:avLst/>
          </a:prstGeom>
          <a:ln/>
        </p:spPr>
        <p:style>
          <a:lnRef idx="3">
            <a:schemeClr val="dk1"/>
          </a:lnRef>
          <a:fillRef idx="0">
            <a:schemeClr val="dk1"/>
          </a:fillRef>
          <a:effectRef idx="2">
            <a:schemeClr val="dk1"/>
          </a:effectRef>
          <a:fontRef idx="minor">
            <a:schemeClr val="tx1"/>
          </a:fontRef>
        </p:style>
      </p:cxnSp>
      <p:grpSp>
        <p:nvGrpSpPr>
          <p:cNvPr id="27" name="Skupina 26"/>
          <p:cNvGrpSpPr/>
          <p:nvPr/>
        </p:nvGrpSpPr>
        <p:grpSpPr>
          <a:xfrm>
            <a:off x="135115" y="4725144"/>
            <a:ext cx="1584176" cy="1656184"/>
            <a:chOff x="135115" y="4725144"/>
            <a:chExt cx="1584176" cy="1656184"/>
          </a:xfrm>
        </p:grpSpPr>
        <p:sp>
          <p:nvSpPr>
            <p:cNvPr id="7" name="Obdélník 6"/>
            <p:cNvSpPr/>
            <p:nvPr/>
          </p:nvSpPr>
          <p:spPr>
            <a:xfrm>
              <a:off x="135115" y="4725144"/>
              <a:ext cx="1584176" cy="1656184"/>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 name="TextovéPole 14"/>
            <p:cNvSpPr txBox="1"/>
            <p:nvPr/>
          </p:nvSpPr>
          <p:spPr>
            <a:xfrm>
              <a:off x="631399" y="4742904"/>
              <a:ext cx="652743" cy="1200329"/>
            </a:xfrm>
            <a:prstGeom prst="rect">
              <a:avLst/>
            </a:prstGeom>
            <a:noFill/>
          </p:spPr>
          <p:txBody>
            <a:bodyPr wrap="none" rtlCol="0">
              <a:spAutoFit/>
            </a:bodyPr>
            <a:lstStyle/>
            <a:p>
              <a:r>
                <a:rPr lang="cs-CZ" sz="3600" b="1" dirty="0" smtClean="0"/>
                <a:t>74</a:t>
              </a:r>
            </a:p>
            <a:p>
              <a:r>
                <a:rPr lang="cs-CZ" sz="3600" b="1" dirty="0" smtClean="0"/>
                <a:t>18</a:t>
              </a:r>
              <a:endParaRPr lang="cs-CZ" sz="3600" b="1" dirty="0"/>
            </a:p>
          </p:txBody>
        </p:sp>
        <p:cxnSp>
          <p:nvCxnSpPr>
            <p:cNvPr id="31" name="Přímá spojnice 30"/>
            <p:cNvCxnSpPr/>
            <p:nvPr/>
          </p:nvCxnSpPr>
          <p:spPr>
            <a:xfrm>
              <a:off x="667633" y="5877272"/>
              <a:ext cx="652742" cy="0"/>
            </a:xfrm>
            <a:prstGeom prst="line">
              <a:avLst/>
            </a:prstGeom>
            <a:ln/>
          </p:spPr>
          <p:style>
            <a:lnRef idx="3">
              <a:schemeClr val="dk1"/>
            </a:lnRef>
            <a:fillRef idx="0">
              <a:schemeClr val="dk1"/>
            </a:fillRef>
            <a:effectRef idx="2">
              <a:schemeClr val="dk1"/>
            </a:effectRef>
            <a:fontRef idx="minor">
              <a:schemeClr val="tx1"/>
            </a:fontRef>
          </p:style>
        </p:cxnSp>
      </p:grpSp>
    </p:spTree>
    <p:extLst>
      <p:ext uri="{BB962C8B-B14F-4D97-AF65-F5344CB8AC3E}">
        <p14:creationId xmlns:p14="http://schemas.microsoft.com/office/powerpoint/2010/main" val="81326126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restart="whenNotActive" fill="hold" evtFilter="cancelBubble" nodeType="interactiveSeq">
                <p:stCondLst>
                  <p:cond evt="onClick" delay="0">
                    <p:tgtEl>
                      <p:spTgt spid="37"/>
                    </p:tgtEl>
                  </p:cond>
                </p:stCondLst>
                <p:endSync evt="end" delay="0">
                  <p:rtn val="all"/>
                </p:endSync>
                <p:childTnLst>
                  <p:par>
                    <p:cTn id="3" fill="hold">
                      <p:stCondLst>
                        <p:cond delay="0"/>
                      </p:stCondLst>
                      <p:childTnLst>
                        <p:par>
                          <p:cTn id="4" fill="hold">
                            <p:stCondLst>
                              <p:cond delay="0"/>
                            </p:stCondLst>
                            <p:childTnLst>
                              <p:par>
                                <p:cTn id="5" presetID="42" presetClass="path" presetSubtype="0" accel="50000" decel="50000" fill="hold" grpId="0" nodeType="clickEffect">
                                  <p:stCondLst>
                                    <p:cond delay="0"/>
                                  </p:stCondLst>
                                  <p:childTnLst>
                                    <p:animMotion origin="layout" path="M 5E-6 2.93777E-6 L -0.64219 0.03284 " pathEditMode="relative" rAng="0" ptsTypes="AA">
                                      <p:cBhvr>
                                        <p:cTn id="6" dur="2000" fill="hold"/>
                                        <p:tgtEl>
                                          <p:spTgt spid="37"/>
                                        </p:tgtEl>
                                        <p:attrNameLst>
                                          <p:attrName>ppt_x</p:attrName>
                                          <p:attrName>ppt_y</p:attrName>
                                        </p:attrNameLst>
                                      </p:cBhvr>
                                      <p:rCtr x="-32118" y="1642"/>
                                    </p:animMotion>
                                  </p:childTnLst>
                                </p:cTn>
                              </p:par>
                            </p:childTnLst>
                          </p:cTn>
                        </p:par>
                      </p:childTnLst>
                    </p:cTn>
                  </p:par>
                </p:childTnLst>
              </p:cTn>
              <p:nextCondLst>
                <p:cond evt="onClick" delay="0">
                  <p:tgtEl>
                    <p:spTgt spid="37"/>
                  </p:tgtEl>
                </p:cond>
              </p:nextCondLst>
            </p:seq>
            <p:seq concurrent="1" nextAc="seek">
              <p:cTn id="7" restart="whenNotActive" fill="hold" evtFilter="cancelBubble" nodeType="interactiveSeq">
                <p:stCondLst>
                  <p:cond evt="onClick" delay="0">
                    <p:tgtEl>
                      <p:spTgt spid="36"/>
                    </p:tgtEl>
                  </p:cond>
                </p:stCondLst>
                <p:endSync evt="end" delay="0">
                  <p:rtn val="all"/>
                </p:endSync>
                <p:childTnLst>
                  <p:par>
                    <p:cTn id="8" fill="hold">
                      <p:stCondLst>
                        <p:cond delay="0"/>
                      </p:stCondLst>
                      <p:childTnLst>
                        <p:par>
                          <p:cTn id="9" fill="hold">
                            <p:stCondLst>
                              <p:cond delay="0"/>
                            </p:stCondLst>
                            <p:childTnLst>
                              <p:par>
                                <p:cTn id="10" presetID="42" presetClass="path" presetSubtype="0" accel="50000" decel="50000" fill="hold" grpId="0" nodeType="clickEffect">
                                  <p:stCondLst>
                                    <p:cond delay="0"/>
                                  </p:stCondLst>
                                  <p:childTnLst>
                                    <p:animMotion origin="layout" path="M 2.22222E-6 -5.32038E-8 L -0.24653 -0.39325 " pathEditMode="relative" rAng="0" ptsTypes="AA">
                                      <p:cBhvr>
                                        <p:cTn id="11" dur="2000" fill="hold"/>
                                        <p:tgtEl>
                                          <p:spTgt spid="36"/>
                                        </p:tgtEl>
                                        <p:attrNameLst>
                                          <p:attrName>ppt_x</p:attrName>
                                          <p:attrName>ppt_y</p:attrName>
                                        </p:attrNameLst>
                                      </p:cBhvr>
                                      <p:rCtr x="-12326" y="-19662"/>
                                    </p:animMotion>
                                  </p:childTnLst>
                                </p:cTn>
                              </p:par>
                            </p:childTnLst>
                          </p:cTn>
                        </p:par>
                      </p:childTnLst>
                    </p:cTn>
                  </p:par>
                </p:childTnLst>
              </p:cTn>
              <p:nextCondLst>
                <p:cond evt="onClick" delay="0">
                  <p:tgtEl>
                    <p:spTgt spid="36"/>
                  </p:tgtEl>
                </p:cond>
              </p:nextCondLst>
            </p:seq>
            <p:seq concurrent="1" nextAc="seek">
              <p:cTn id="12" restart="whenNotActive" fill="hold" evtFilter="cancelBubble" nodeType="interactiveSeq">
                <p:stCondLst>
                  <p:cond evt="onClick" delay="0">
                    <p:tgtEl>
                      <p:spTgt spid="38"/>
                    </p:tgtEl>
                  </p:cond>
                </p:stCondLst>
                <p:endSync evt="end" delay="0">
                  <p:rtn val="all"/>
                </p:endSync>
                <p:childTnLst>
                  <p:par>
                    <p:cTn id="13" fill="hold">
                      <p:stCondLst>
                        <p:cond delay="0"/>
                      </p:stCondLst>
                      <p:childTnLst>
                        <p:par>
                          <p:cTn id="14" fill="hold">
                            <p:stCondLst>
                              <p:cond delay="0"/>
                            </p:stCondLst>
                            <p:childTnLst>
                              <p:par>
                                <p:cTn id="15" presetID="42" presetClass="path" presetSubtype="0" accel="50000" decel="50000" fill="hold" grpId="0" nodeType="clickEffect">
                                  <p:stCondLst>
                                    <p:cond delay="0"/>
                                  </p:stCondLst>
                                  <p:childTnLst>
                                    <p:animMotion origin="layout" path="M -1.66667E-6 3.39348E-6 L -0.6401 0.04487 " pathEditMode="relative" rAng="0" ptsTypes="AA">
                                      <p:cBhvr>
                                        <p:cTn id="16" dur="2000" fill="hold"/>
                                        <p:tgtEl>
                                          <p:spTgt spid="38"/>
                                        </p:tgtEl>
                                        <p:attrNameLst>
                                          <p:attrName>ppt_x</p:attrName>
                                          <p:attrName>ppt_y</p:attrName>
                                        </p:attrNameLst>
                                      </p:cBhvr>
                                      <p:rCtr x="-32014" y="2244"/>
                                    </p:animMotion>
                                  </p:childTnLst>
                                </p:cTn>
                              </p:par>
                            </p:childTnLst>
                          </p:cTn>
                        </p:par>
                      </p:childTnLst>
                    </p:cTn>
                  </p:par>
                </p:childTnLst>
              </p:cTn>
              <p:nextCondLst>
                <p:cond evt="onClick" delay="0">
                  <p:tgtEl>
                    <p:spTgt spid="38"/>
                  </p:tgtEl>
                </p:cond>
              </p:nextCondLst>
            </p:seq>
            <p:seq concurrent="1" nextAc="seek">
              <p:cTn id="17" restart="whenNotActive" fill="hold" evtFilter="cancelBubble" nodeType="interactiveSeq">
                <p:stCondLst>
                  <p:cond evt="onClick" delay="0">
                    <p:tgtEl>
                      <p:spTgt spid="55"/>
                    </p:tgtEl>
                  </p:cond>
                </p:stCondLst>
                <p:endSync evt="end" delay="0">
                  <p:rtn val="all"/>
                </p:endSync>
                <p:childTnLst>
                  <p:par>
                    <p:cTn id="18" fill="hold">
                      <p:stCondLst>
                        <p:cond delay="0"/>
                      </p:stCondLst>
                      <p:childTnLst>
                        <p:par>
                          <p:cTn id="19" fill="hold">
                            <p:stCondLst>
                              <p:cond delay="0"/>
                            </p:stCondLst>
                            <p:childTnLst>
                              <p:par>
                                <p:cTn id="20" presetID="42" presetClass="path" presetSubtype="0" accel="50000" decel="50000" fill="hold" grpId="0" nodeType="clickEffect">
                                  <p:stCondLst>
                                    <p:cond delay="0"/>
                                  </p:stCondLst>
                                  <p:childTnLst>
                                    <p:animMotion origin="layout" path="M -5.55556E-7 3.67106E-6 L -0.26198 -0.20912 " pathEditMode="relative" rAng="0" ptsTypes="AA">
                                      <p:cBhvr>
                                        <p:cTn id="21" dur="2000" fill="hold"/>
                                        <p:tgtEl>
                                          <p:spTgt spid="55"/>
                                        </p:tgtEl>
                                        <p:attrNameLst>
                                          <p:attrName>ppt_x</p:attrName>
                                          <p:attrName>ppt_y</p:attrName>
                                        </p:attrNameLst>
                                      </p:cBhvr>
                                      <p:rCtr x="-13108" y="-10456"/>
                                    </p:animMotion>
                                  </p:childTnLst>
                                </p:cTn>
                              </p:par>
                            </p:childTnLst>
                          </p:cTn>
                        </p:par>
                      </p:childTnLst>
                    </p:cTn>
                  </p:par>
                </p:childTnLst>
              </p:cTn>
              <p:nextCondLst>
                <p:cond evt="onClick" delay="0">
                  <p:tgtEl>
                    <p:spTgt spid="55"/>
                  </p:tgtEl>
                </p:cond>
              </p:nextCondLst>
            </p:seq>
            <p:seq concurrent="1" nextAc="seek">
              <p:cTn id="22" restart="whenNotActive" fill="hold" evtFilter="cancelBubble" nodeType="interactiveSeq">
                <p:stCondLst>
                  <p:cond evt="onClick" delay="0">
                    <p:tgtEl>
                      <p:spTgt spid="35"/>
                    </p:tgtEl>
                  </p:cond>
                </p:stCondLst>
                <p:endSync evt="end" delay="0">
                  <p:rtn val="all"/>
                </p:endSync>
                <p:childTnLst>
                  <p:par>
                    <p:cTn id="23" fill="hold">
                      <p:stCondLst>
                        <p:cond delay="0"/>
                      </p:stCondLst>
                      <p:childTnLst>
                        <p:par>
                          <p:cTn id="24" fill="hold">
                            <p:stCondLst>
                              <p:cond delay="0"/>
                            </p:stCondLst>
                            <p:childTnLst>
                              <p:par>
                                <p:cTn id="25" presetID="42" presetClass="path" presetSubtype="0" accel="50000" decel="50000" fill="hold" grpId="0" nodeType="clickEffect">
                                  <p:stCondLst>
                                    <p:cond delay="0"/>
                                  </p:stCondLst>
                                  <p:childTnLst>
                                    <p:animMotion origin="layout" path="M -1.66667E-6 -1.45963E-6 L -0.63229 0.53042 " pathEditMode="relative" rAng="0" ptsTypes="AA">
                                      <p:cBhvr>
                                        <p:cTn id="26" dur="2000" fill="hold"/>
                                        <p:tgtEl>
                                          <p:spTgt spid="35"/>
                                        </p:tgtEl>
                                        <p:attrNameLst>
                                          <p:attrName>ppt_x</p:attrName>
                                          <p:attrName>ppt_y</p:attrName>
                                        </p:attrNameLst>
                                      </p:cBhvr>
                                      <p:rCtr x="-31615" y="26509"/>
                                    </p:animMotion>
                                  </p:childTnLst>
                                </p:cTn>
                              </p:par>
                            </p:childTnLst>
                          </p:cTn>
                        </p:par>
                      </p:childTnLst>
                    </p:cTn>
                  </p:par>
                </p:childTnLst>
              </p:cTn>
              <p:nextCondLst>
                <p:cond evt="onClick" delay="0">
                  <p:tgtEl>
                    <p:spTgt spid="35"/>
                  </p:tgtEl>
                </p:cond>
              </p:nextCondLst>
            </p:seq>
            <p:seq concurrent="1" nextAc="seek">
              <p:cTn id="27" restart="whenNotActive" fill="hold" evtFilter="cancelBubble" nodeType="interactiveSeq">
                <p:stCondLst>
                  <p:cond evt="onClick" delay="0">
                    <p:tgtEl>
                      <p:spTgt spid="34"/>
                    </p:tgtEl>
                  </p:cond>
                </p:stCondLst>
                <p:endSync evt="end" delay="0">
                  <p:rtn val="all"/>
                </p:endSync>
                <p:childTnLst>
                  <p:par>
                    <p:cTn id="28" fill="hold">
                      <p:stCondLst>
                        <p:cond delay="0"/>
                      </p:stCondLst>
                      <p:childTnLst>
                        <p:par>
                          <p:cTn id="29" fill="hold">
                            <p:stCondLst>
                              <p:cond delay="0"/>
                            </p:stCondLst>
                            <p:childTnLst>
                              <p:par>
                                <p:cTn id="30" presetID="42" presetClass="path" presetSubtype="0" accel="50000" decel="50000" fill="hold" grpId="0" nodeType="clickEffect">
                                  <p:stCondLst>
                                    <p:cond delay="0"/>
                                  </p:stCondLst>
                                  <p:childTnLst>
                                    <p:animMotion origin="layout" path="M -1.66667E-6 -4.56165E-6 L -0.24635 0.81009 " pathEditMode="relative" rAng="0" ptsTypes="AA">
                                      <p:cBhvr>
                                        <p:cTn id="31" dur="2000" fill="hold"/>
                                        <p:tgtEl>
                                          <p:spTgt spid="34"/>
                                        </p:tgtEl>
                                        <p:attrNameLst>
                                          <p:attrName>ppt_x</p:attrName>
                                          <p:attrName>ppt_y</p:attrName>
                                        </p:attrNameLst>
                                      </p:cBhvr>
                                      <p:rCtr x="-12326" y="40504"/>
                                    </p:animMotion>
                                  </p:childTnLst>
                                </p:cTn>
                              </p:par>
                            </p:childTnLst>
                          </p:cTn>
                        </p:par>
                      </p:childTnLst>
                    </p:cTn>
                  </p:par>
                </p:childTnLst>
              </p:cTn>
              <p:nextCondLst>
                <p:cond evt="onClick" delay="0">
                  <p:tgtEl>
                    <p:spTgt spid="34"/>
                  </p:tgtEl>
                </p:cond>
              </p:nextCondLst>
            </p:seq>
            <p:seq concurrent="1" nextAc="seek">
              <p:cTn id="32" restart="whenNotActive" fill="hold" evtFilter="cancelBubble" nodeType="interactiveSeq">
                <p:stCondLst>
                  <p:cond evt="onClick" delay="0">
                    <p:tgtEl>
                      <p:spTgt spid="52"/>
                    </p:tgtEl>
                  </p:cond>
                </p:stCondLst>
                <p:endSync evt="end" delay="0">
                  <p:rtn val="all"/>
                </p:endSync>
                <p:childTnLst>
                  <p:par>
                    <p:cTn id="33" fill="hold">
                      <p:stCondLst>
                        <p:cond delay="0"/>
                      </p:stCondLst>
                      <p:childTnLst>
                        <p:par>
                          <p:cTn id="34" fill="hold">
                            <p:stCondLst>
                              <p:cond delay="0"/>
                            </p:stCondLst>
                            <p:childTnLst>
                              <p:par>
                                <p:cTn id="35" presetID="42" presetClass="path" presetSubtype="0" accel="50000" decel="50000" fill="hold" nodeType="clickEffect">
                                  <p:stCondLst>
                                    <p:cond delay="0"/>
                                  </p:stCondLst>
                                  <p:childTnLst>
                                    <p:animMotion origin="layout" path="M 2.5E-6 4.46449E-6 L -0.61268 -0.00509 " pathEditMode="relative" rAng="0" ptsTypes="AA">
                                      <p:cBhvr>
                                        <p:cTn id="36" dur="2000" fill="hold"/>
                                        <p:tgtEl>
                                          <p:spTgt spid="52"/>
                                        </p:tgtEl>
                                        <p:attrNameLst>
                                          <p:attrName>ppt_x</p:attrName>
                                          <p:attrName>ppt_y</p:attrName>
                                        </p:attrNameLst>
                                      </p:cBhvr>
                                      <p:rCtr x="-30642" y="-254"/>
                                    </p:animMotion>
                                  </p:childTnLst>
                                </p:cTn>
                              </p:par>
                            </p:childTnLst>
                          </p:cTn>
                        </p:par>
                      </p:childTnLst>
                    </p:cTn>
                  </p:par>
                </p:childTnLst>
              </p:cTn>
              <p:nextCondLst>
                <p:cond evt="onClick" delay="0">
                  <p:tgtEl>
                    <p:spTgt spid="52"/>
                  </p:tgtEl>
                </p:cond>
              </p:nextCondLst>
            </p:seq>
            <p:seq concurrent="1" nextAc="seek">
              <p:cTn id="37" restart="whenNotActive" fill="hold" evtFilter="cancelBubble" nodeType="interactiveSeq">
                <p:stCondLst>
                  <p:cond evt="onClick" delay="0">
                    <p:tgtEl>
                      <p:spTgt spid="54"/>
                    </p:tgtEl>
                  </p:cond>
                </p:stCondLst>
                <p:endSync evt="end" delay="0">
                  <p:rtn val="all"/>
                </p:endSync>
                <p:childTnLst>
                  <p:par>
                    <p:cTn id="38" fill="hold">
                      <p:stCondLst>
                        <p:cond delay="0"/>
                      </p:stCondLst>
                      <p:childTnLst>
                        <p:par>
                          <p:cTn id="39" fill="hold">
                            <p:stCondLst>
                              <p:cond delay="0"/>
                            </p:stCondLst>
                            <p:childTnLst>
                              <p:par>
                                <p:cTn id="40" presetID="42" presetClass="path" presetSubtype="0" accel="50000" decel="50000" fill="hold" nodeType="clickEffect">
                                  <p:stCondLst>
                                    <p:cond delay="0"/>
                                  </p:stCondLst>
                                  <p:childTnLst>
                                    <p:animMotion origin="layout" path="M -2.5E-6 -1.0502E-6 L -0.61423 -0.32524 " pathEditMode="relative" rAng="0" ptsTypes="AA">
                                      <p:cBhvr>
                                        <p:cTn id="41" dur="2000" fill="hold"/>
                                        <p:tgtEl>
                                          <p:spTgt spid="54"/>
                                        </p:tgtEl>
                                        <p:attrNameLst>
                                          <p:attrName>ppt_x</p:attrName>
                                          <p:attrName>ppt_y</p:attrName>
                                        </p:attrNameLst>
                                      </p:cBhvr>
                                      <p:rCtr x="-30712" y="-16262"/>
                                    </p:animMotion>
                                  </p:childTnLst>
                                </p:cTn>
                              </p:par>
                            </p:childTnLst>
                          </p:cTn>
                        </p:par>
                      </p:childTnLst>
                    </p:cTn>
                  </p:par>
                </p:childTnLst>
              </p:cTn>
              <p:nextCondLst>
                <p:cond evt="onClick" delay="0">
                  <p:tgtEl>
                    <p:spTgt spid="54"/>
                  </p:tgtEl>
                </p:cond>
              </p:nextCondLst>
            </p:seq>
            <p:seq concurrent="1" nextAc="seek">
              <p:cTn id="42" restart="whenNotActive" fill="hold" evtFilter="cancelBubble" nodeType="interactiveSeq">
                <p:stCondLst>
                  <p:cond evt="onClick" delay="0">
                    <p:tgtEl>
                      <p:spTgt spid="53"/>
                    </p:tgtEl>
                  </p:cond>
                </p:stCondLst>
                <p:endSync evt="end" delay="0">
                  <p:rtn val="all"/>
                </p:endSync>
                <p:childTnLst>
                  <p:par>
                    <p:cTn id="43" fill="hold">
                      <p:stCondLst>
                        <p:cond delay="0"/>
                      </p:stCondLst>
                      <p:childTnLst>
                        <p:par>
                          <p:cTn id="44" fill="hold">
                            <p:stCondLst>
                              <p:cond delay="0"/>
                            </p:stCondLst>
                            <p:childTnLst>
                              <p:par>
                                <p:cTn id="45" presetID="42" presetClass="path" presetSubtype="0" accel="50000" decel="50000" fill="hold" nodeType="clickEffect">
                                  <p:stCondLst>
                                    <p:cond delay="0"/>
                                  </p:stCondLst>
                                  <p:childTnLst>
                                    <p:animMotion origin="layout" path="M 4.72222E-6 3.40273E-6 L -0.61546 0.35276 " pathEditMode="relative" rAng="0" ptsTypes="AA">
                                      <p:cBhvr>
                                        <p:cTn id="46" dur="2000" fill="hold"/>
                                        <p:tgtEl>
                                          <p:spTgt spid="53"/>
                                        </p:tgtEl>
                                        <p:attrNameLst>
                                          <p:attrName>ppt_x</p:attrName>
                                          <p:attrName>ppt_y</p:attrName>
                                        </p:attrNameLst>
                                      </p:cBhvr>
                                      <p:rCtr x="-30781" y="17627"/>
                                    </p:animMotion>
                                  </p:childTnLst>
                                </p:cTn>
                              </p:par>
                            </p:childTnLst>
                          </p:cTn>
                        </p:par>
                      </p:childTnLst>
                    </p:cTn>
                  </p:par>
                </p:childTnLst>
              </p:cTn>
              <p:nextCondLst>
                <p:cond evt="onClick" delay="0">
                  <p:tgtEl>
                    <p:spTgt spid="53"/>
                  </p:tgtEl>
                </p:cond>
              </p:nextCondLst>
            </p:seq>
          </p:childTnLst>
        </p:cTn>
      </p:par>
    </p:tnLst>
    <p:bldLst>
      <p:bldP spid="34" grpId="0"/>
      <p:bldP spid="35" grpId="0"/>
      <p:bldP spid="36" grpId="0"/>
      <p:bldP spid="37" grpId="0"/>
      <p:bldP spid="38" grpId="0"/>
      <p:bldP spid="55" grpId="0"/>
    </p:bld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98</TotalTime>
  <Words>494</Words>
  <Application>Microsoft Office PowerPoint</Application>
  <PresentationFormat>Předvádění na obrazovce (4:3)</PresentationFormat>
  <Paragraphs>177</Paragraphs>
  <Slides>12</Slides>
  <Notes>0</Notes>
  <HiddenSlides>0</HiddenSlides>
  <MMClips>0</MMClips>
  <ScaleCrop>false</ScaleCrop>
  <HeadingPairs>
    <vt:vector size="4" baseType="variant">
      <vt:variant>
        <vt:lpstr>Motiv</vt:lpstr>
      </vt:variant>
      <vt:variant>
        <vt:i4>1</vt:i4>
      </vt:variant>
      <vt:variant>
        <vt:lpstr>Nadpisy snímků</vt:lpstr>
      </vt:variant>
      <vt:variant>
        <vt:i4>12</vt:i4>
      </vt:variant>
    </vt:vector>
  </HeadingPairs>
  <TitlesOfParts>
    <vt:vector size="13" baseType="lpstr">
      <vt:lpstr>Motiv systému Office</vt:lpstr>
      <vt:lpstr>Písemné sčítání s přechodem desítky VY_32_INOVACE_2A_15 Číslo projektu: CZ.1.07/1.5.00/34.1056</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dc:title>
  <dc:creator>pc</dc:creator>
  <cp:lastModifiedBy>uzivatel</cp:lastModifiedBy>
  <cp:revision>36</cp:revision>
  <dcterms:created xsi:type="dcterms:W3CDTF">2013-10-29T13:13:19Z</dcterms:created>
  <dcterms:modified xsi:type="dcterms:W3CDTF">2014-03-23T18:08:39Z</dcterms:modified>
</cp:coreProperties>
</file>