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73" r:id="rId4"/>
    <p:sldId id="272" r:id="rId5"/>
    <p:sldId id="274" r:id="rId6"/>
    <p:sldId id="275" r:id="rId7"/>
    <p:sldId id="279" r:id="rId8"/>
    <p:sldId id="280" r:id="rId9"/>
    <p:sldId id="281" r:id="rId10"/>
    <p:sldId id="282" r:id="rId11"/>
    <p:sldId id="283" r:id="rId12"/>
    <p:sldId id="284" r:id="rId13"/>
    <p:sldId id="278" r:id="rId14"/>
    <p:sldId id="277" r:id="rId15"/>
    <p:sldId id="28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CB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597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53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863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169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374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385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579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648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700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853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290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9593C2-107E-4606-A72D-F511653D576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D758A6-3698-4C1E-8E2A-D5F86C177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106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5.jpeg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12" Type="http://schemas.openxmlformats.org/officeDocument/2006/relationships/image" Target="../media/image24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wmf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16.jpeg"/><Relationship Id="rId7" Type="http://schemas.openxmlformats.org/officeDocument/2006/relationships/image" Target="../media/image22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11" Type="http://schemas.openxmlformats.org/officeDocument/2006/relationships/image" Target="../media/image29.jpeg"/><Relationship Id="rId5" Type="http://schemas.openxmlformats.org/officeDocument/2006/relationships/image" Target="../media/image20.wmf"/><Relationship Id="rId10" Type="http://schemas.openxmlformats.org/officeDocument/2006/relationships/image" Target="../media/image28.jpeg"/><Relationship Id="rId4" Type="http://schemas.openxmlformats.org/officeDocument/2006/relationships/image" Target="../media/image23.jpeg"/><Relationship Id="rId9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1.wmf"/><Relationship Id="rId7" Type="http://schemas.openxmlformats.org/officeDocument/2006/relationships/image" Target="../media/image35.jpeg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10" Type="http://schemas.openxmlformats.org/officeDocument/2006/relationships/image" Target="../media/image38.jpeg"/><Relationship Id="rId4" Type="http://schemas.openxmlformats.org/officeDocument/2006/relationships/image" Target="../media/image32.wmf"/><Relationship Id="rId9" Type="http://schemas.openxmlformats.org/officeDocument/2006/relationships/image" Target="../media/image3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43.jpeg"/><Relationship Id="rId3" Type="http://schemas.openxmlformats.org/officeDocument/2006/relationships/image" Target="../media/image23.jpeg"/><Relationship Id="rId7" Type="http://schemas.openxmlformats.org/officeDocument/2006/relationships/image" Target="../media/image33.jpeg"/><Relationship Id="rId12" Type="http://schemas.openxmlformats.org/officeDocument/2006/relationships/image" Target="../media/image42.wmf"/><Relationship Id="rId2" Type="http://schemas.openxmlformats.org/officeDocument/2006/relationships/image" Target="../media/image39.jpeg"/><Relationship Id="rId16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11" Type="http://schemas.openxmlformats.org/officeDocument/2006/relationships/image" Target="../media/image37.wmf"/><Relationship Id="rId5" Type="http://schemas.openxmlformats.org/officeDocument/2006/relationships/image" Target="../media/image38.jpeg"/><Relationship Id="rId15" Type="http://schemas.openxmlformats.org/officeDocument/2006/relationships/image" Target="../media/image44.wmf"/><Relationship Id="rId10" Type="http://schemas.openxmlformats.org/officeDocument/2006/relationships/image" Target="../media/image41.jpeg"/><Relationship Id="rId4" Type="http://schemas.openxmlformats.org/officeDocument/2006/relationships/image" Target="../media/image27.jpeg"/><Relationship Id="rId9" Type="http://schemas.openxmlformats.org/officeDocument/2006/relationships/image" Target="../media/image40.wmf"/><Relationship Id="rId14" Type="http://schemas.openxmlformats.org/officeDocument/2006/relationships/image" Target="../media/image31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13" Type="http://schemas.openxmlformats.org/officeDocument/2006/relationships/image" Target="../media/image30.wmf"/><Relationship Id="rId3" Type="http://schemas.openxmlformats.org/officeDocument/2006/relationships/image" Target="../media/image31.wmf"/><Relationship Id="rId7" Type="http://schemas.openxmlformats.org/officeDocument/2006/relationships/image" Target="../media/image49.jpeg"/><Relationship Id="rId12" Type="http://schemas.openxmlformats.org/officeDocument/2006/relationships/image" Target="../media/image54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wmf"/><Relationship Id="rId11" Type="http://schemas.openxmlformats.org/officeDocument/2006/relationships/image" Target="../media/image53.jpeg"/><Relationship Id="rId5" Type="http://schemas.openxmlformats.org/officeDocument/2006/relationships/image" Target="../media/image36.wmf"/><Relationship Id="rId10" Type="http://schemas.openxmlformats.org/officeDocument/2006/relationships/image" Target="../media/image52.jpeg"/><Relationship Id="rId4" Type="http://schemas.openxmlformats.org/officeDocument/2006/relationships/image" Target="../media/image47.wmf"/><Relationship Id="rId9" Type="http://schemas.openxmlformats.org/officeDocument/2006/relationships/image" Target="../media/image51.jpeg"/><Relationship Id="rId14" Type="http://schemas.openxmlformats.org/officeDocument/2006/relationships/image" Target="../media/image5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Jednotky - porovnávání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VY_32_INOVACE_2A_16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750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006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je určen žákům s těžkou MR. Upevňují si zde probrané jednotky hmotnosti, délky a objemu. První strana j interaktivní. Žáci vybírají, co je více. Pracují s dvojicemi obrázků. Správný zůstává na ploše a pulsuje, nesprávný mizí. Podobným způsobem pracují na straně druhé – zde volí, co je méně. Interaktivní je i třetí strana. Žáci zde umisťují kliknutím do obdélníku obrázky s čísly většími než 26 kilogramů. Na straně čtvrté umisťují stejným způsobem to, co je kratší než 97 centimetrů. Na straně páté pracují pomocí rukopisných poznámek – spojují stejné údaje. Zde si musí dávat pozor, aby nespojovali pouze stejná čísla, ale opravdu i stejné jednotky. Na poslední straně porovnávají pomocí přiložených znamének (větší, menší, rovná se). Tato znaménka přetahují.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PAS</a:t>
            </a:r>
            <a:r>
              <a:rPr lang="cs-CZ" dirty="0"/>
              <a:t>, MP, kombinované postižení (MP v kombinaci se zdravotním znevýhodněním, MP v kombinaci s PAS), vícečetné </a:t>
            </a:r>
            <a:r>
              <a:rPr lang="cs-CZ" dirty="0" smtClean="0"/>
              <a:t>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obor: </a:t>
            </a:r>
            <a:r>
              <a:rPr lang="cs-CZ" dirty="0"/>
              <a:t>Matematika</a:t>
            </a:r>
          </a:p>
          <a:p>
            <a:pPr marL="0" indent="0">
              <a:buNone/>
            </a:pPr>
            <a:r>
              <a:rPr lang="cs-CZ" b="1" dirty="0"/>
              <a:t>Druh učebního materiálu</a:t>
            </a:r>
            <a:r>
              <a:rPr lang="cs-CZ" dirty="0"/>
              <a:t>: Interaktivní </a:t>
            </a:r>
            <a:r>
              <a:rPr lang="cs-CZ" dirty="0" smtClean="0"/>
              <a:t>DUM</a:t>
            </a:r>
          </a:p>
          <a:p>
            <a:pPr marL="0" indent="0">
              <a:buNone/>
            </a:pPr>
            <a:r>
              <a:rPr lang="cs-CZ" b="1" dirty="0" smtClean="0"/>
              <a:t>Inovace</a:t>
            </a:r>
            <a:r>
              <a:rPr lang="cs-CZ" b="1" dirty="0"/>
              <a:t>:</a:t>
            </a:r>
            <a:r>
              <a:rPr lang="cs-CZ" dirty="0">
                <a:cs typeface="Times New Roman" pitchFamily="18" charset="0"/>
              </a:rPr>
              <a:t> Rukopisné poznámky v rámci nového softwaru Microsoft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Cílová skupina: </a:t>
            </a:r>
            <a:r>
              <a:rPr lang="cs-CZ" dirty="0"/>
              <a:t>Žák 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Praktická škola jednoletá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279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68486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Hledej, co je </a:t>
            </a:r>
            <a:r>
              <a:rPr lang="cs-CZ" sz="2800" b="1" dirty="0" smtClean="0">
                <a:solidFill>
                  <a:srgbClr val="FF0000"/>
                </a:solidFill>
              </a:rPr>
              <a:t>VÍCE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r>
              <a:rPr lang="cs-CZ" sz="2000" b="1" dirty="0" smtClean="0"/>
              <a:t> Na obrázek klikni. Pracuj s dvojicí obrázků.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2204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5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5" name="Skupina 1024"/>
          <p:cNvGrpSpPr/>
          <p:nvPr/>
        </p:nvGrpSpPr>
        <p:grpSpPr>
          <a:xfrm>
            <a:off x="323528" y="353877"/>
            <a:ext cx="1485329" cy="1606109"/>
            <a:chOff x="323528" y="353877"/>
            <a:chExt cx="1485329" cy="1606109"/>
          </a:xfrm>
        </p:grpSpPr>
        <p:pic>
          <p:nvPicPr>
            <p:cNvPr id="13" name="Picture 5" descr="C:\Users\pc\AppData\Local\Microsoft\Windows\Temporary Internet Files\Content.IE5\G9HC2RKH\MC90015116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53877"/>
              <a:ext cx="1485329" cy="11579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677142" y="1498321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 kg</a:t>
              </a:r>
              <a:endParaRPr lang="cs-CZ" sz="2400" b="1" dirty="0"/>
            </a:p>
          </p:txBody>
        </p:sp>
      </p:grpSp>
      <p:grpSp>
        <p:nvGrpSpPr>
          <p:cNvPr id="1028" name="Skupina 1027"/>
          <p:cNvGrpSpPr/>
          <p:nvPr/>
        </p:nvGrpSpPr>
        <p:grpSpPr>
          <a:xfrm>
            <a:off x="2684548" y="430345"/>
            <a:ext cx="761744" cy="1568084"/>
            <a:chOff x="2684548" y="430345"/>
            <a:chExt cx="761744" cy="1568084"/>
          </a:xfrm>
        </p:grpSpPr>
        <p:pic>
          <p:nvPicPr>
            <p:cNvPr id="1026" name="Picture 2" descr="C:\Users\pc\AppData\Local\Microsoft\Windows\Temporary Internet Files\Content.IE5\I0284AEK\MP90042295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84548" y="430345"/>
              <a:ext cx="761744" cy="11064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2684548" y="1536764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 kg</a:t>
              </a:r>
              <a:endParaRPr lang="cs-CZ" sz="2400" b="1" dirty="0"/>
            </a:p>
          </p:txBody>
        </p:sp>
      </p:grpSp>
      <p:grpSp>
        <p:nvGrpSpPr>
          <p:cNvPr id="1029" name="Skupina 1028"/>
          <p:cNvGrpSpPr/>
          <p:nvPr/>
        </p:nvGrpSpPr>
        <p:grpSpPr>
          <a:xfrm>
            <a:off x="525224" y="2566244"/>
            <a:ext cx="936104" cy="1621978"/>
            <a:chOff x="525224" y="2566244"/>
            <a:chExt cx="936104" cy="1621978"/>
          </a:xfrm>
        </p:grpSpPr>
        <p:pic>
          <p:nvPicPr>
            <p:cNvPr id="8" name="Picture 11" descr="C:\Users\pc\AppData\Local\Microsoft\Windows\Temporary Internet Files\Content.IE5\J12X6UJ6\MC900358671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5224" y="2566244"/>
              <a:ext cx="936104" cy="12395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642058" y="3726557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 kg</a:t>
              </a:r>
              <a:endParaRPr lang="cs-CZ" sz="2400" b="1" dirty="0"/>
            </a:p>
          </p:txBody>
        </p:sp>
      </p:grpSp>
      <p:grpSp>
        <p:nvGrpSpPr>
          <p:cNvPr id="1030" name="Skupina 1029"/>
          <p:cNvGrpSpPr/>
          <p:nvPr/>
        </p:nvGrpSpPr>
        <p:grpSpPr>
          <a:xfrm>
            <a:off x="2585429" y="2777320"/>
            <a:ext cx="1000383" cy="1371760"/>
            <a:chOff x="2571670" y="2673954"/>
            <a:chExt cx="1000383" cy="1371760"/>
          </a:xfrm>
        </p:grpSpPr>
        <p:pic>
          <p:nvPicPr>
            <p:cNvPr id="7" name="Picture 10" descr="C:\Users\pc\AppData\Local\Microsoft\Windows\Temporary Internet Files\Content.IE5\MFSGWU2F\MC900441780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71670" y="2673954"/>
              <a:ext cx="1000383" cy="1000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2585429" y="3584049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6 kg</a:t>
              </a:r>
              <a:endParaRPr lang="cs-CZ" sz="2400" b="1" dirty="0"/>
            </a:p>
          </p:txBody>
        </p:sp>
      </p:grpSp>
      <p:grpSp>
        <p:nvGrpSpPr>
          <p:cNvPr id="1031" name="Skupina 1030"/>
          <p:cNvGrpSpPr/>
          <p:nvPr/>
        </p:nvGrpSpPr>
        <p:grpSpPr>
          <a:xfrm>
            <a:off x="395536" y="4995670"/>
            <a:ext cx="1010081" cy="1302562"/>
            <a:chOff x="395536" y="4995670"/>
            <a:chExt cx="1010081" cy="1302562"/>
          </a:xfrm>
        </p:grpSpPr>
        <p:pic>
          <p:nvPicPr>
            <p:cNvPr id="11" name="Picture 8" descr="C:\Users\pc\AppData\Local\Microsoft\Windows\Temporary Internet Files\Content.IE5\0W3ZSVZK\MC900436895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4995670"/>
              <a:ext cx="1010081" cy="10100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525224" y="5836567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7 kg</a:t>
              </a:r>
              <a:endParaRPr lang="cs-CZ" sz="2400" b="1" dirty="0"/>
            </a:p>
          </p:txBody>
        </p:sp>
      </p:grpSp>
      <p:grpSp>
        <p:nvGrpSpPr>
          <p:cNvPr id="1032" name="Skupina 1031"/>
          <p:cNvGrpSpPr/>
          <p:nvPr/>
        </p:nvGrpSpPr>
        <p:grpSpPr>
          <a:xfrm>
            <a:off x="2424460" y="4901625"/>
            <a:ext cx="1019289" cy="1382465"/>
            <a:chOff x="2427003" y="4610745"/>
            <a:chExt cx="1019289" cy="1382465"/>
          </a:xfrm>
        </p:grpSpPr>
        <p:pic>
          <p:nvPicPr>
            <p:cNvPr id="12" name="Picture 7" descr="C:\Users\pc\AppData\Local\Microsoft\Windows\Temporary Internet Files\Content.IE5\MFSGWU2F\MC900441718[1]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7003" y="4610745"/>
              <a:ext cx="1019289" cy="10192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2483768" y="5531545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5 kg</a:t>
              </a:r>
              <a:endParaRPr lang="cs-CZ" sz="2400" b="1" dirty="0"/>
            </a:p>
          </p:txBody>
        </p:sp>
      </p:grpSp>
      <p:grpSp>
        <p:nvGrpSpPr>
          <p:cNvPr id="1033" name="Skupina 1032"/>
          <p:cNvGrpSpPr/>
          <p:nvPr/>
        </p:nvGrpSpPr>
        <p:grpSpPr>
          <a:xfrm>
            <a:off x="5489025" y="353877"/>
            <a:ext cx="1384359" cy="1388691"/>
            <a:chOff x="5148064" y="485750"/>
            <a:chExt cx="1384359" cy="1388691"/>
          </a:xfrm>
        </p:grpSpPr>
        <p:pic>
          <p:nvPicPr>
            <p:cNvPr id="4" name="Picture 5" descr="C:\Users\pc\AppData\Local\Microsoft\Windows\Temporary Internet Files\Content.IE5\0W3ZSVZK\MP900439292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485750"/>
              <a:ext cx="1384359" cy="9270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5421699" y="1412776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4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034" name="Skupina 1033"/>
          <p:cNvGrpSpPr/>
          <p:nvPr/>
        </p:nvGrpSpPr>
        <p:grpSpPr>
          <a:xfrm>
            <a:off x="7451060" y="402925"/>
            <a:ext cx="902323" cy="1364671"/>
            <a:chOff x="7077645" y="426842"/>
            <a:chExt cx="902323" cy="1364671"/>
          </a:xfrm>
        </p:grpSpPr>
        <p:pic>
          <p:nvPicPr>
            <p:cNvPr id="6" name="Picture 6" descr="C:\Users\pc\AppData\Local\Microsoft\Windows\Temporary Internet Files\Content.IE5\J12X6UJ6\MP900409257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77645" y="426842"/>
              <a:ext cx="902323" cy="913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7177588" y="1329848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4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035" name="Skupina 1034"/>
          <p:cNvGrpSpPr/>
          <p:nvPr/>
        </p:nvGrpSpPr>
        <p:grpSpPr>
          <a:xfrm>
            <a:off x="5671385" y="2495880"/>
            <a:ext cx="1587421" cy="1563261"/>
            <a:chOff x="5046532" y="2552549"/>
            <a:chExt cx="1587421" cy="1563261"/>
          </a:xfrm>
        </p:grpSpPr>
        <p:pic>
          <p:nvPicPr>
            <p:cNvPr id="1027" name="Picture 3" descr="C:\Users\pc\AppData\Local\Microsoft\Windows\Temporary Internet Files\Content.IE5\I0284AEK\MP900382820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46532" y="2552549"/>
              <a:ext cx="1587421" cy="1133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5421699" y="3654145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3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036" name="Skupina 1035"/>
          <p:cNvGrpSpPr/>
          <p:nvPr/>
        </p:nvGrpSpPr>
        <p:grpSpPr>
          <a:xfrm>
            <a:off x="7551003" y="2292707"/>
            <a:ext cx="1214144" cy="1513068"/>
            <a:chOff x="7308304" y="2512413"/>
            <a:chExt cx="1214144" cy="1513068"/>
          </a:xfrm>
        </p:grpSpPr>
        <p:pic>
          <p:nvPicPr>
            <p:cNvPr id="5" name="Picture 10" descr="C:\Users\pc\AppData\Local\Microsoft\Windows\Temporary Internet Files\Content.IE5\0W3ZSVZK\MC900436906[1].png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8304" y="2512413"/>
              <a:ext cx="1214144" cy="12141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7485290" y="3563816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1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037" name="Skupina 1036"/>
          <p:cNvGrpSpPr/>
          <p:nvPr/>
        </p:nvGrpSpPr>
        <p:grpSpPr>
          <a:xfrm>
            <a:off x="5418851" y="5045010"/>
            <a:ext cx="1390054" cy="1337569"/>
            <a:chOff x="5233038" y="4909864"/>
            <a:chExt cx="1390054" cy="1337569"/>
          </a:xfrm>
        </p:grpSpPr>
        <p:pic>
          <p:nvPicPr>
            <p:cNvPr id="16" name="Picture 16" descr="C:\Users\pc\AppData\Local\Microsoft\Windows\Temporary Internet Files\Content.IE5\G9HC2RKH\MP900177942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33038" y="4909864"/>
              <a:ext cx="1390054" cy="9267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5489025" y="5785768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9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038" name="Skupina 1037"/>
          <p:cNvGrpSpPr/>
          <p:nvPr/>
        </p:nvGrpSpPr>
        <p:grpSpPr>
          <a:xfrm>
            <a:off x="7429250" y="4935417"/>
            <a:ext cx="1299914" cy="1449398"/>
            <a:chOff x="7265419" y="4933181"/>
            <a:chExt cx="1299914" cy="1449398"/>
          </a:xfrm>
        </p:grpSpPr>
        <p:pic>
          <p:nvPicPr>
            <p:cNvPr id="17" name="Picture 17" descr="C:\Users\pc\AppData\Local\Microsoft\Windows\Temporary Internet Files\Content.IE5\MFSGWU2F\MC900358665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65419" y="4933181"/>
              <a:ext cx="1299914" cy="10725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4" name="TextovéPole 1023"/>
            <p:cNvSpPr txBox="1"/>
            <p:nvPr/>
          </p:nvSpPr>
          <p:spPr>
            <a:xfrm>
              <a:off x="7451060" y="5920914"/>
              <a:ext cx="85792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10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1040" name="Přímá spojnice 1039"/>
          <p:cNvCxnSpPr/>
          <p:nvPr/>
        </p:nvCxnSpPr>
        <p:spPr>
          <a:xfrm>
            <a:off x="4427984" y="0"/>
            <a:ext cx="72008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3995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0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0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70586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Hledej, co je </a:t>
            </a:r>
            <a:r>
              <a:rPr lang="cs-CZ" sz="2800" b="1" dirty="0" smtClean="0">
                <a:solidFill>
                  <a:srgbClr val="00B050"/>
                </a:solidFill>
              </a:rPr>
              <a:t>MÉNĚ. </a:t>
            </a:r>
            <a:r>
              <a:rPr lang="cs-CZ" sz="2000" b="1" dirty="0" smtClean="0"/>
              <a:t>Na obrázek klikni. Pracuj s dvojicí obrázků.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3782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FDCBF7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nice 13"/>
          <p:cNvCxnSpPr/>
          <p:nvPr/>
        </p:nvCxnSpPr>
        <p:spPr>
          <a:xfrm>
            <a:off x="4644008" y="0"/>
            <a:ext cx="0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27" name="Skupina 26"/>
          <p:cNvGrpSpPr/>
          <p:nvPr/>
        </p:nvGrpSpPr>
        <p:grpSpPr>
          <a:xfrm>
            <a:off x="251520" y="504457"/>
            <a:ext cx="1349338" cy="1128682"/>
            <a:chOff x="251520" y="504457"/>
            <a:chExt cx="1349338" cy="1128682"/>
          </a:xfrm>
        </p:grpSpPr>
        <p:pic>
          <p:nvPicPr>
            <p:cNvPr id="4" name="Picture 3" descr="C:\Users\pc\AppData\Local\Microsoft\Windows\Temporary Internet Files\Content.IE5\0W3ZSVZK\MC90041302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504457"/>
              <a:ext cx="1349338" cy="6541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33157" y="1171474"/>
              <a:ext cx="7609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 KG</a:t>
              </a:r>
              <a:endParaRPr lang="cs-CZ" sz="24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374933" y="354944"/>
            <a:ext cx="1245181" cy="1278195"/>
            <a:chOff x="2374933" y="354944"/>
            <a:chExt cx="1245181" cy="1278195"/>
          </a:xfrm>
        </p:grpSpPr>
        <p:pic>
          <p:nvPicPr>
            <p:cNvPr id="5" name="Picture 5" descr="C:\Users\pc\AppData\Local\Microsoft\Windows\Temporary Internet Files\Content.IE5\MFSGWU2F\MC90043520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74933" y="354944"/>
              <a:ext cx="1245181" cy="9532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2529155" y="1171474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12 KG</a:t>
              </a:r>
              <a:endParaRPr lang="cs-CZ" sz="24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51520" y="2262063"/>
            <a:ext cx="1507230" cy="1451504"/>
            <a:chOff x="359999" y="2492896"/>
            <a:chExt cx="1507230" cy="1451504"/>
          </a:xfrm>
        </p:grpSpPr>
        <p:pic>
          <p:nvPicPr>
            <p:cNvPr id="9" name="Picture 11" descr="C:\Users\pc\AppData\Local\Microsoft\Windows\Temporary Internet Files\Content.IE5\0W3ZSVZK\MP900262276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9999" y="2492896"/>
              <a:ext cx="1507230" cy="99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600085" y="3482735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70 KG</a:t>
              </a:r>
              <a:endParaRPr lang="cs-CZ" sz="2400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729338" y="2406449"/>
            <a:ext cx="1349622" cy="1321682"/>
            <a:chOff x="2729338" y="2406449"/>
            <a:chExt cx="1349622" cy="1321682"/>
          </a:xfrm>
        </p:grpSpPr>
        <p:pic>
          <p:nvPicPr>
            <p:cNvPr id="8" name="Picture 12" descr="C:\Users\pc\AppData\Local\Microsoft\Windows\Temporary Internet Files\Content.IE5\J12X6UJ6\MP900401615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29338" y="2406449"/>
              <a:ext cx="1349622" cy="8993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2889694" y="3266466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30 KG</a:t>
              </a:r>
              <a:endParaRPr lang="cs-CZ" sz="24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78165" y="5248649"/>
            <a:ext cx="1470897" cy="1130946"/>
            <a:chOff x="414098" y="5132013"/>
            <a:chExt cx="1470897" cy="1130946"/>
          </a:xfrm>
        </p:grpSpPr>
        <p:pic>
          <p:nvPicPr>
            <p:cNvPr id="6" name="Picture 15" descr="C:\Users\pc\AppData\Local\Microsoft\Windows\Temporary Internet Files\Content.IE5\MFSGWU2F\MC900013315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4098" y="5132013"/>
              <a:ext cx="1470897" cy="7975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600085" y="5801294"/>
              <a:ext cx="7609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6 KG</a:t>
              </a:r>
              <a:endParaRPr lang="cs-CZ" sz="2400" b="1" dirty="0"/>
            </a:p>
          </p:txBody>
        </p:sp>
      </p:grpSp>
      <p:grpSp>
        <p:nvGrpSpPr>
          <p:cNvPr id="2048" name="Skupina 2047"/>
          <p:cNvGrpSpPr/>
          <p:nvPr/>
        </p:nvGrpSpPr>
        <p:grpSpPr>
          <a:xfrm>
            <a:off x="2691550" y="5068025"/>
            <a:ext cx="1028910" cy="1382906"/>
            <a:chOff x="2889694" y="5072292"/>
            <a:chExt cx="1028910" cy="1382906"/>
          </a:xfrm>
        </p:grpSpPr>
        <p:pic>
          <p:nvPicPr>
            <p:cNvPr id="7" name="Picture 14" descr="C:\Users\pc\AppData\Local\Microsoft\Windows\Temporary Internet Files\Content.IE5\G9HC2RKH\MC900079105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9694" y="5072292"/>
              <a:ext cx="1028910" cy="9411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2967439" y="5993533"/>
              <a:ext cx="7609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9 KG</a:t>
              </a:r>
              <a:endParaRPr lang="cs-CZ" sz="2400" b="1" dirty="0"/>
            </a:p>
          </p:txBody>
        </p:sp>
      </p:grpSp>
      <p:grpSp>
        <p:nvGrpSpPr>
          <p:cNvPr id="2049" name="Skupina 2048"/>
          <p:cNvGrpSpPr/>
          <p:nvPr/>
        </p:nvGrpSpPr>
        <p:grpSpPr>
          <a:xfrm>
            <a:off x="5305721" y="332994"/>
            <a:ext cx="1059435" cy="1500394"/>
            <a:chOff x="5553441" y="385315"/>
            <a:chExt cx="1059435" cy="1500394"/>
          </a:xfrm>
        </p:grpSpPr>
        <p:pic>
          <p:nvPicPr>
            <p:cNvPr id="10" name="Picture 4" descr="C:\Users\pc\AppData\Local\Microsoft\Windows\Temporary Internet Files\Content.IE5\0W3ZSVZK\MC90042584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53441" y="385315"/>
              <a:ext cx="1059435" cy="10467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5708932" y="1424044"/>
              <a:ext cx="7609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4 KG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2053" name="Skupina 2052"/>
          <p:cNvGrpSpPr/>
          <p:nvPr/>
        </p:nvGrpSpPr>
        <p:grpSpPr>
          <a:xfrm>
            <a:off x="7452320" y="385315"/>
            <a:ext cx="760914" cy="1436024"/>
            <a:chOff x="7452320" y="385315"/>
            <a:chExt cx="760914" cy="1436024"/>
          </a:xfrm>
        </p:grpSpPr>
        <p:pic>
          <p:nvPicPr>
            <p:cNvPr id="11" name="Picture 2" descr="C:\Users\pc\AppData\Local\Microsoft\Windows\Temporary Internet Files\Content.IE5\G9HC2RKH\MP900444794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52320" y="385315"/>
              <a:ext cx="743323" cy="9752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7452320" y="1359674"/>
              <a:ext cx="7609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2 KG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038245" y="2469095"/>
            <a:ext cx="1326910" cy="1878736"/>
            <a:chOff x="5038245" y="2469095"/>
            <a:chExt cx="1326910" cy="1878736"/>
          </a:xfrm>
        </p:grpSpPr>
        <p:pic>
          <p:nvPicPr>
            <p:cNvPr id="12" name="Picture 2" descr="C:\Users\pc\AppData\Local\Microsoft\Windows\Temporary Internet Files\Content.IE5\0W3ZSVZK\MC900411904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38245" y="2469095"/>
              <a:ext cx="1326910" cy="12590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5243498" y="3886166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30 KG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2054" name="Skupina 2053"/>
          <p:cNvGrpSpPr/>
          <p:nvPr/>
        </p:nvGrpSpPr>
        <p:grpSpPr>
          <a:xfrm>
            <a:off x="7354788" y="2276872"/>
            <a:ext cx="1128887" cy="2089197"/>
            <a:chOff x="7354788" y="2276872"/>
            <a:chExt cx="1128887" cy="2089197"/>
          </a:xfrm>
        </p:grpSpPr>
        <p:pic>
          <p:nvPicPr>
            <p:cNvPr id="2050" name="Picture 2" descr="C:\Users\pc\AppData\Local\Microsoft\Windows\Temporary Internet Files\Content.IE5\0MO71SHS\MP900289153[1]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54788" y="2276872"/>
              <a:ext cx="1128887" cy="16933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7452320" y="3904404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20 KG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2055" name="Skupina 2054"/>
          <p:cNvGrpSpPr/>
          <p:nvPr/>
        </p:nvGrpSpPr>
        <p:grpSpPr>
          <a:xfrm>
            <a:off x="5230290" y="4569039"/>
            <a:ext cx="957283" cy="1863965"/>
            <a:chOff x="5230290" y="4569039"/>
            <a:chExt cx="957283" cy="1863965"/>
          </a:xfrm>
        </p:grpSpPr>
        <p:pic>
          <p:nvPicPr>
            <p:cNvPr id="2051" name="Picture 3" descr="C:\Users\pc\AppData\Local\Microsoft\Windows\Temporary Internet Files\Content.IE5\J12X6UJ6\MP900442189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30290" y="4569039"/>
              <a:ext cx="957283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5271168" y="5971339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60 KG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2056" name="Skupina 2055"/>
          <p:cNvGrpSpPr/>
          <p:nvPr/>
        </p:nvGrpSpPr>
        <p:grpSpPr>
          <a:xfrm>
            <a:off x="7223052" y="5068025"/>
            <a:ext cx="1392357" cy="1311570"/>
            <a:chOff x="7223052" y="5068025"/>
            <a:chExt cx="1392357" cy="1311570"/>
          </a:xfrm>
        </p:grpSpPr>
        <p:pic>
          <p:nvPicPr>
            <p:cNvPr id="2052" name="Picture 4" descr="C:\Users\pc\AppData\Local\Microsoft\Windows\Temporary Internet Files\Content.IE5\UBCK7WHC\MP900442510[1]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23052" y="5068025"/>
              <a:ext cx="1392357" cy="9255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7452319" y="5917930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90 KG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2927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0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0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20688"/>
            <a:ext cx="735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 obdélníku umísti kliknutím všechno, co je těžší než 26 kilogramů.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81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7152" y="308948"/>
            <a:ext cx="1349338" cy="1128682"/>
            <a:chOff x="251520" y="504457"/>
            <a:chExt cx="1349338" cy="1128682"/>
          </a:xfrm>
        </p:grpSpPr>
        <p:pic>
          <p:nvPicPr>
            <p:cNvPr id="5" name="Picture 3" descr="C:\Users\pc\AppData\Local\Microsoft\Windows\Temporary Internet Files\Content.IE5\0W3ZSVZK\MC90041302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504457"/>
              <a:ext cx="1349338" cy="6541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733157" y="1171474"/>
              <a:ext cx="7609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3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04732" y="1677740"/>
            <a:ext cx="1507230" cy="1451504"/>
            <a:chOff x="359999" y="2492896"/>
            <a:chExt cx="1507230" cy="1451504"/>
          </a:xfrm>
        </p:grpSpPr>
        <p:pic>
          <p:nvPicPr>
            <p:cNvPr id="8" name="Picture 11" descr="C:\Users\pc\AppData\Local\Microsoft\Windows\Temporary Internet Files\Content.IE5\0W3ZSVZK\MP900262276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9999" y="2492896"/>
              <a:ext cx="1507230" cy="99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00085" y="3482735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75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143313" y="2353760"/>
            <a:ext cx="1128887" cy="2089197"/>
            <a:chOff x="7354788" y="2276872"/>
            <a:chExt cx="1128887" cy="2089197"/>
          </a:xfrm>
        </p:grpSpPr>
        <p:pic>
          <p:nvPicPr>
            <p:cNvPr id="11" name="Picture 2" descr="C:\Users\pc\AppData\Local\Microsoft\Windows\Temporary Internet Files\Content.IE5\0MO71SHS\MP900289153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54788" y="2276872"/>
              <a:ext cx="1128887" cy="16933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452320" y="3904404"/>
              <a:ext cx="84747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26KG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969941" y="689885"/>
            <a:ext cx="1059435" cy="1500394"/>
            <a:chOff x="5553441" y="385315"/>
            <a:chExt cx="1059435" cy="1500394"/>
          </a:xfrm>
        </p:grpSpPr>
        <p:pic>
          <p:nvPicPr>
            <p:cNvPr id="14" name="Picture 4" descr="C:\Users\pc\AppData\Local\Microsoft\Windows\Temporary Internet Files\Content.IE5\0W3ZSVZK\MC90042584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53441" y="385315"/>
              <a:ext cx="1059435" cy="10467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5708932" y="1424044"/>
              <a:ext cx="7609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7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272200" y="4971603"/>
            <a:ext cx="957283" cy="1863965"/>
            <a:chOff x="5230290" y="4569039"/>
            <a:chExt cx="957283" cy="1863965"/>
          </a:xfrm>
        </p:grpSpPr>
        <p:pic>
          <p:nvPicPr>
            <p:cNvPr id="17" name="Picture 3" descr="C:\Users\pc\AppData\Local\Microsoft\Windows\Temporary Internet Files\Content.IE5\J12X6UJ6\MP900442189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30290" y="4569039"/>
              <a:ext cx="957283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271168" y="5971339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60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696365" y="2898411"/>
            <a:ext cx="1326910" cy="1688039"/>
            <a:chOff x="7236296" y="202029"/>
            <a:chExt cx="1326910" cy="1688039"/>
          </a:xfrm>
        </p:grpSpPr>
        <p:pic>
          <p:nvPicPr>
            <p:cNvPr id="19" name="Picture 2" descr="C:\Users\pc\AppData\Local\Microsoft\Windows\Temporary Internet Files\Content.IE5\0W3ZSVZK\MC900411904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202029"/>
              <a:ext cx="1326910" cy="12590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441548" y="1428403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25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24932" y="3362795"/>
            <a:ext cx="1408627" cy="1281150"/>
            <a:chOff x="363909" y="3530810"/>
            <a:chExt cx="1408627" cy="1281150"/>
          </a:xfrm>
        </p:grpSpPr>
        <p:pic>
          <p:nvPicPr>
            <p:cNvPr id="1029" name="Picture 5" descr="C:\Users\pc\AppData\Local\Microsoft\Windows\Temporary Internet Files\Content.IE5\0W3ZSVZK\MC900332418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909" y="3530810"/>
              <a:ext cx="1408627" cy="8542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01555" y="4350295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84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824080" y="4719705"/>
            <a:ext cx="1029044" cy="1949452"/>
            <a:chOff x="2039145" y="3861048"/>
            <a:chExt cx="1029044" cy="1949452"/>
          </a:xfrm>
        </p:grpSpPr>
        <p:pic>
          <p:nvPicPr>
            <p:cNvPr id="1030" name="Picture 6" descr="C:\Users\pc\AppData\Local\Microsoft\Windows\Temporary Internet Files\Content.IE5\J12X6UJ6\MP900448706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9145" y="3861048"/>
              <a:ext cx="1029044" cy="15435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2151784" y="5348835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95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67152" y="4703624"/>
            <a:ext cx="1205721" cy="1290422"/>
            <a:chOff x="5826902" y="2705365"/>
            <a:chExt cx="1205721" cy="1290422"/>
          </a:xfrm>
        </p:grpSpPr>
        <p:pic>
          <p:nvPicPr>
            <p:cNvPr id="1028" name="Picture 4" descr="C:\Users\pc\AppData\Local\Microsoft\Windows\Temporary Internet Files\Content.IE5\MFSGWU2F\MP900427655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6902" y="2705365"/>
              <a:ext cx="1205721" cy="8760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6083770" y="3534122"/>
              <a:ext cx="69198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4KG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195736" y="234366"/>
            <a:ext cx="1368152" cy="1611524"/>
            <a:chOff x="2195736" y="234366"/>
            <a:chExt cx="1368152" cy="1611524"/>
          </a:xfrm>
        </p:grpSpPr>
        <p:pic>
          <p:nvPicPr>
            <p:cNvPr id="1026" name="Picture 2" descr="C:\Users\pc\AppData\Local\Microsoft\Windows\Temporary Internet Files\Content.IE5\BWREW4RW\MP900431274[1]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736" y="234366"/>
              <a:ext cx="1368152" cy="11943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2411760" y="1384225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31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5291106" y="56433"/>
            <a:ext cx="3744416" cy="6612724"/>
            <a:chOff x="5292080" y="87015"/>
            <a:chExt cx="3744416" cy="6612724"/>
          </a:xfrm>
        </p:grpSpPr>
        <p:sp>
          <p:nvSpPr>
            <p:cNvPr id="29" name="Obdélník 28"/>
            <p:cNvSpPr/>
            <p:nvPr/>
          </p:nvSpPr>
          <p:spPr>
            <a:xfrm>
              <a:off x="5292080" y="548680"/>
              <a:ext cx="3744416" cy="6151059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300192" y="87015"/>
              <a:ext cx="199304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více než 26 kg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6423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84848E-6 C 0.02743 0.01873 0.06389 0.01734 0.09531 0.02359 C 0.10573 0.03076 0.11771 0.03145 0.12934 0.03307 C 0.14965 0.03585 0.16997 0.03793 0.19063 0.03932 C 0.23125 0.04487 0.27049 0.04765 0.31181 0.0488 C 0.32465 0.05412 0.33715 0.05528 0.35052 0.05829 C 0.35677 0.06407 0.36649 0.06476 0.37413 0.06476 " pathEditMode="relative" rAng="0" ptsTypes="ffffff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98" y="32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542 0.04164 C 0.10921 0.04626 0.13316 0.04418 0.15712 0.04696 C 0.22639 0.04603 0.29566 0.04441 0.36494 0.04303 C 0.47761 0.03678 0.70382 0.03794 0.70382 0.03794 C 0.72848 0.03886 0.73316 0.03909 0.75139 0.04441 C 0.75244 0.04534 0.75435 0.04696 0.75435 0.04696 " pathEditMode="relative" ptsTypes="fffffA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356E-7 C 0.03368 0.00902 0.06667 0.02429 0.10104 0.02729 C 0.18646 0.03447 0.29445 0.02915 0.38559 0.02197 C 0.39531 0.01758 0.38715 0.02082 0.39809 0.01804 C 0.40104 0.01735 0.40695 0.0155 0.40695 0.0155 C 0.41476 0.01018 0.41754 0.01133 0.4283 0.01041 C 0.45278 0.00532 0.47639 -0.00023 0.5 -0.00902 C 0.51528 -0.01481 0.53177 -0.00902 0.54774 -0.00902 " pathEditMode="relative" ptsTypes="fffffffA">
                                      <p:cBhvr>
                                        <p:cTn id="4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8 -0.03423 C 0.10937 -0.03816 0.15694 -0.04094 0.20451 -0.0458 C 0.22743 -0.04811 0.24913 -0.0613 0.27153 -0.06662 C 0.28802 -0.07864 0.30555 -0.08489 0.32396 -0.08998 C 0.33594 -0.09322 0.3467 -0.099 0.35885 -0.10155 C 0.37187 -0.1101 0.38628 -0.11196 0.40052 -0.1145 C 0.41614 -0.12144 0.43368 -0.12398 0.45017 -0.12607 C 0.46285 -0.13462 0.47587 -0.13786 0.48993 -0.14041 C 0.49219 -0.14133 0.49444 -0.14249 0.4967 -0.14295 C 0.49983 -0.14365 0.5033 -0.14318 0.50642 -0.14411 C 0.5092 -0.1448 0.51146 -0.14735 0.51423 -0.14804 C 0.52187 -0.14989 0.5375 -0.15197 0.5375 -0.15197 C 0.55364 -0.16146 0.5743 -0.16446 0.59184 -0.16608 C 0.60382 -0.16863 0.61614 -0.16909 0.62778 -0.17395 C 0.63038 -0.17511 0.6342 -0.17349 0.63559 -0.17649 C 0.63663 -0.17881 0.63559 -0.18181 0.63559 -0.18436 " pathEditMode="relative" ptsTypes="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2.99329E-6 C 0.08143 -0.01573 0.15348 -0.03447 0.23386 -0.03748 C 0.25556 -0.04164 0.27188 -0.04187 0.29601 -0.04257 C 0.3106 -0.0495 0.29792 -0.04395 0.33594 -0.04395 " pathEditMode="relative" ptsTypes="fffA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548680"/>
            <a:ext cx="66997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 obdélníku umísti kliknutím, co je kratší než 97 centimetrů.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85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accent5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73660" y="140117"/>
            <a:ext cx="1437699" cy="1511075"/>
            <a:chOff x="470005" y="1093590"/>
            <a:chExt cx="1437699" cy="1511075"/>
          </a:xfrm>
        </p:grpSpPr>
        <p:pic>
          <p:nvPicPr>
            <p:cNvPr id="4" name="Picture 10" descr="C:\Users\pc\AppData\Local\Microsoft\Windows\Temporary Internet Files\Content.IE5\MFSGWU2F\MC90030024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005" y="1093590"/>
              <a:ext cx="1437699" cy="1229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11560" y="2143000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42 cm</a:t>
              </a:r>
              <a:endParaRPr lang="cs-CZ" sz="24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73507" y="184274"/>
            <a:ext cx="1808162" cy="1563718"/>
            <a:chOff x="2267744" y="655954"/>
            <a:chExt cx="1808162" cy="1563718"/>
          </a:xfrm>
        </p:grpSpPr>
        <p:pic>
          <p:nvPicPr>
            <p:cNvPr id="9" name="Picture 2" descr="C:\Users\pc\AppData\Local\Microsoft\Windows\Temporary Internet Files\Content.IE5\J12X6UJ6\MC90023529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7744" y="655954"/>
              <a:ext cx="1808162" cy="10810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2588388" y="1758007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97 cm</a:t>
              </a:r>
              <a:endParaRPr lang="cs-CZ" sz="24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000539" y="167475"/>
            <a:ext cx="1075517" cy="1252884"/>
            <a:chOff x="4788024" y="406531"/>
            <a:chExt cx="1075517" cy="1252884"/>
          </a:xfrm>
        </p:grpSpPr>
        <p:pic>
          <p:nvPicPr>
            <p:cNvPr id="8" name="Picture 3" descr="C:\Users\pc\AppData\Local\Microsoft\Windows\Temporary Internet Files\Content.IE5\0W3ZSVZK\MC900238703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8024" y="406531"/>
              <a:ext cx="961088" cy="8622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4920654" y="1197750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88 cm</a:t>
              </a:r>
              <a:endParaRPr lang="cs-CZ" sz="24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436096" y="140117"/>
            <a:ext cx="942887" cy="1434482"/>
            <a:chOff x="7103403" y="332657"/>
            <a:chExt cx="942887" cy="1434482"/>
          </a:xfrm>
        </p:grpSpPr>
        <p:pic>
          <p:nvPicPr>
            <p:cNvPr id="5" name="Picture 6" descr="C:\Users\pc\AppData\Local\Microsoft\Windows\Temporary Internet Files\Content.IE5\G9HC2RKH\MP900321107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332657"/>
              <a:ext cx="781989" cy="1095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7103403" y="1305474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12 cm</a:t>
              </a:r>
              <a:endParaRPr lang="cs-CZ" sz="24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67786" y="2071599"/>
            <a:ext cx="1243573" cy="1432896"/>
            <a:chOff x="1456219" y="3726558"/>
            <a:chExt cx="1243573" cy="1432896"/>
          </a:xfrm>
        </p:grpSpPr>
        <p:pic>
          <p:nvPicPr>
            <p:cNvPr id="1026" name="Picture 2" descr="C:\Users\pc\AppData\Local\Microsoft\Windows\Temporary Internet Files\Content.IE5\SSWO048N\MP900401194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6219" y="3726558"/>
              <a:ext cx="1243573" cy="9946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1541678" y="4697789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21 cm</a:t>
              </a:r>
              <a:endParaRPr lang="cs-CZ" sz="2400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276943" y="2121943"/>
            <a:ext cx="1008112" cy="1966223"/>
            <a:chOff x="3419872" y="4365104"/>
            <a:chExt cx="1008112" cy="1966223"/>
          </a:xfrm>
        </p:grpSpPr>
        <p:pic>
          <p:nvPicPr>
            <p:cNvPr id="1027" name="Picture 3" descr="C:\Users\pc\AppData\Local\Microsoft\Windows\Temporary Internet Files\Content.IE5\0MO71SHS\MP900448287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2" y="4365104"/>
              <a:ext cx="1008112" cy="15121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3452484" y="5869662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84 cm</a:t>
              </a:r>
              <a:endParaRPr lang="cs-CZ" sz="24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873507" y="2216835"/>
            <a:ext cx="1388896" cy="1885627"/>
            <a:chOff x="3542661" y="2060848"/>
            <a:chExt cx="1388896" cy="1885627"/>
          </a:xfrm>
        </p:grpSpPr>
        <p:pic>
          <p:nvPicPr>
            <p:cNvPr id="7" name="Picture 4" descr="C:\Users\pc\AppData\Local\Microsoft\Windows\Temporary Internet Files\Content.IE5\G9HC2RKH\MC90037976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2661" y="2060848"/>
              <a:ext cx="1388896" cy="1440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3765665" y="3484810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98 cm</a:t>
              </a:r>
              <a:endParaRPr lang="cs-CZ" sz="24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112263" y="2197904"/>
            <a:ext cx="1150913" cy="1478022"/>
            <a:chOff x="5076056" y="2158720"/>
            <a:chExt cx="1150913" cy="1478022"/>
          </a:xfrm>
        </p:grpSpPr>
        <p:pic>
          <p:nvPicPr>
            <p:cNvPr id="6" name="Picture 6" descr="C:\Users\pc\AppData\Local\Microsoft\Windows\Temporary Internet Files\Content.IE5\0W3ZSVZK\MC900340206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2158720"/>
              <a:ext cx="1150913" cy="10542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5076060" y="3175077"/>
              <a:ext cx="1098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100 cm</a:t>
              </a:r>
              <a:endParaRPr lang="cs-CZ" sz="2400" b="1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413186" y="89153"/>
            <a:ext cx="1170685" cy="2047562"/>
            <a:chOff x="6811067" y="3356992"/>
            <a:chExt cx="1170685" cy="2047562"/>
          </a:xfrm>
        </p:grpSpPr>
        <p:pic>
          <p:nvPicPr>
            <p:cNvPr id="1029" name="Picture 5" descr="C:\Users\pc\AppData\Local\Microsoft\Windows\Temporary Internet Files\Content.IE5\W3EC231V\MP900426458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1067" y="3356992"/>
              <a:ext cx="1170685" cy="16112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6924965" y="4942889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99 cm</a:t>
              </a:r>
              <a:endParaRPr lang="cs-CZ" sz="2400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73660" y="3990493"/>
            <a:ext cx="8962836" cy="2750875"/>
            <a:chOff x="73660" y="3990493"/>
            <a:chExt cx="8962836" cy="2750875"/>
          </a:xfrm>
        </p:grpSpPr>
        <p:sp>
          <p:nvSpPr>
            <p:cNvPr id="28" name="Obdélník 27"/>
            <p:cNvSpPr/>
            <p:nvPr/>
          </p:nvSpPr>
          <p:spPr>
            <a:xfrm>
              <a:off x="73660" y="4437112"/>
              <a:ext cx="8962836" cy="2304256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090733" y="3990493"/>
              <a:ext cx="22655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Méně než 97 cm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2464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4.95489E-6 C 0.00052 0.03193 0.00087 0.06408 0.00226 0.09623 C 0.00243 0.09994 0.004 0.10248 0.00434 0.10595 C 0.00556 0.11937 0.00538 0.13348 0.00625 0.14689 C 0.00851 0.17997 0.01233 0.21259 0.0158 0.24521 C 0.01597 0.28684 0.00972 0.43975 0.01962 0.51816 C 0.01893 0.54083 0.01893 0.56397 0.01094 0.58316 C 0.01025 0.59172 0.01059 0.59728 0.00712 0.60283 C 0.00486 0.61971 -0.00225 0.62758 -0.00903 0.63868 C -0.01163 0.64817 -0.01371 0.64955 -0.01857 0.65372 L 0.01875 0.67338 " pathEditMode="relative" rAng="0" ptsTypes="fffffffff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" y="3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5415E-6 C -0.00781 0.02521 -0.02343 0.06962 -0.03159 0.10155 C -0.03646 0.12005 -0.03923 0.13971 -0.04323 0.15868 C -0.04444 0.17349 -0.04618 0.1869 -0.04982 0.20032 C -0.05 0.20333 -0.05034 0.20657 -0.05069 0.20934 C -0.05156 0.21397 -0.05312 0.21836 -0.05382 0.22276 C -0.05416 0.22692 -0.05382 0.23109 -0.05468 0.23502 C -0.05642 0.24242 -0.05989 0.24867 -0.06215 0.25584 C -0.06614 0.28452 -0.075 0.30488 -0.08229 0.33102 C -0.08767 0.34929 -0.09062 0.3678 -0.09878 0.38353 C -0.10764 0.41961 -0.09705 0.38075 -0.10729 0.40874 C -0.11875 0.44113 -0.1033 0.40273 -0.11389 0.43719 C -0.11996 0.45709 -0.12864 0.47698 -0.13593 0.49572 C -0.14357 0.51515 -0.146 0.54129 -0.15503 0.55887 C -0.15642 0.56743 -0.15868 0.57599 -0.16059 0.58385 C -0.1618 0.59634 -0.16267 0.60814 -0.16545 0.61994 C -0.16736 0.6396 -0.16753 0.65903 -0.17048 0.67846 C -0.1717 0.68864 -0.17604 0.69512 -0.17882 0.70391 C -0.18316 0.71709 -0.18941 0.73282 -0.19896 0.73698 C -0.20521 0.74392 -0.21059 0.75063 -0.21718 0.75665 C -0.22048 0.75919 -0.22153 0.76243 -0.225 0.76405 C -0.22847 0.76983 -0.23194 0.77215 -0.23611 0.77631 " pathEditMode="relative" rAng="0" ptsTypes="fffffffffffffffffffff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06" y="388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25468E-6 C -0.05122 0.15961 -0.03212 0.08629 -0.07275 0.2725 C -0.08368 0.32177 -0.09479 0.37266 -0.1099 0.41453 C -0.11389 0.4261 -0.11632 0.43951 -0.12136 0.44877 C -0.12361 0.46056 -0.12691 0.46635 -0.13073 0.47467 C -0.13299 0.4837 -0.13577 0.49341 -0.13907 0.49919 C -0.14167 0.50914 -0.14219 0.51562 -0.14358 0.52695 C -0.1441 0.53875 -0.14532 0.54962 -0.14618 0.56119 C -0.14723 0.59843 -0.1467 0.64816 -0.15434 0.68217 C -0.15556 0.70137 -0.15816 0.71617 -0.16337 0.73098 C -0.16441 0.73398 -0.16962 0.74948 -0.16962 0.75249 " pathEditMode="relative" rAng="0" ptsTypes="ffffffffff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90" y="376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6.01434E-7 C 0.04792 0.04279 0.09514 0.08698 0.14393 0.12885 C 0.1507 0.13486 0.16025 0.13532 0.16771 0.13995 C 0.17222 0.14272 0.17622 0.14666 0.18091 0.1492 C 0.18594 0.15221 0.19184 0.1529 0.19688 0.15591 C 0.20104 0.15845 0.20452 0.16239 0.20868 0.16516 C 0.21389 0.16886 0.21927 0.1721 0.22466 0.17488 C 0.24045 0.18321 0.25799 0.19061 0.27084 0.20495 C 0.2915 0.22924 0.31493 0.24798 0.33959 0.26556 C 0.34688 0.27111 0.35295 0.27851 0.36077 0.2829 C 0.37934 0.29401 0.4 0.30234 0.41893 0.31182 C 0.44236 0.32339 0.45886 0.34953 0.48368 0.35924 C 0.49618 0.36988 0.5125 0.37381 0.52466 0.38492 C 0.53247 0.39255 0.54115 0.39995 0.54966 0.40712 C 0.55226 0.41707 0.56354 0.42517 0.57101 0.43095 C 0.57639 0.4409 0.58559 0.44228 0.59184 0.45015 " pathEditMode="relative" rAng="0" ptsTypes="fffffffffffffffA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83" y="225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43 0.02614 C 0.00261 0.06709 0.00625 0.10317 0.01424 0.1425 C 0.01789 0.18668 0.03889 0.21976 0.05886 0.25376 C 0.06372 0.27227 0.07118 0.29124 0.08021 0.30674 C 0.08177 0.31229 0.08559 0.32061 0.08907 0.32478 C 0.09289 0.32917 0.09757 0.33218 0.1007 0.33773 C 0.10452 0.34421 0.10556 0.34837 0.10834 0.35601 C 0.11007 0.36086 0.11632 0.37382 0.12101 0.36757 " pathEditMode="relative" rAng="0" ptsTypes="fffffff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38" y="173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49289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Spoj čarou </a:t>
            </a:r>
            <a:r>
              <a:rPr lang="cs-CZ" sz="2800" b="1" dirty="0" smtClean="0">
                <a:solidFill>
                  <a:srgbClr val="00B050"/>
                </a:solidFill>
              </a:rPr>
              <a:t>STEJNÉ </a:t>
            </a:r>
            <a:r>
              <a:rPr lang="cs-CZ" sz="2000" b="1" dirty="0" smtClean="0">
                <a:solidFill>
                  <a:srgbClr val="00B050"/>
                </a:solidFill>
              </a:rPr>
              <a:t>údaje.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Pozor: Některé obrázky zůstanou nespojené!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516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780609" y="2902657"/>
            <a:ext cx="1128887" cy="2089197"/>
            <a:chOff x="7354788" y="2276872"/>
            <a:chExt cx="1128887" cy="2089197"/>
          </a:xfrm>
        </p:grpSpPr>
        <p:pic>
          <p:nvPicPr>
            <p:cNvPr id="5" name="Picture 2" descr="C:\Users\pc\AppData\Local\Microsoft\Windows\Temporary Internet Files\Content.IE5\0MO71SHS\MP900289153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54788" y="2276872"/>
              <a:ext cx="1128887" cy="16933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7452320" y="3904404"/>
              <a:ext cx="84747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26KG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101508" y="111158"/>
            <a:ext cx="1029044" cy="1949452"/>
            <a:chOff x="2039145" y="3861048"/>
            <a:chExt cx="1029044" cy="1949452"/>
          </a:xfrm>
        </p:grpSpPr>
        <p:pic>
          <p:nvPicPr>
            <p:cNvPr id="8" name="Picture 6" descr="C:\Users\pc\AppData\Local\Microsoft\Windows\Temporary Internet Files\Content.IE5\J12X6UJ6\MP900448706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9145" y="3861048"/>
              <a:ext cx="1029044" cy="15435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2151784" y="5348835"/>
              <a:ext cx="9164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70C0"/>
                  </a:solidFill>
                </a:rPr>
                <a:t>95 KG</a:t>
              </a:r>
              <a:endParaRPr lang="cs-CZ" sz="2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692125" y="83970"/>
            <a:ext cx="1170685" cy="2047562"/>
            <a:chOff x="6811067" y="3356992"/>
            <a:chExt cx="1170685" cy="2047562"/>
          </a:xfrm>
        </p:grpSpPr>
        <p:pic>
          <p:nvPicPr>
            <p:cNvPr id="11" name="Picture 5" descr="C:\Users\pc\AppData\Local\Microsoft\Windows\Temporary Internet Files\Content.IE5\W3EC231V\MP900426458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1067" y="3356992"/>
              <a:ext cx="1170685" cy="16112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6924965" y="4942889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95 cm</a:t>
              </a:r>
              <a:endParaRPr lang="cs-CZ" sz="24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621092" y="440709"/>
            <a:ext cx="1349338" cy="1128682"/>
            <a:chOff x="251520" y="504457"/>
            <a:chExt cx="1349338" cy="1128682"/>
          </a:xfrm>
        </p:grpSpPr>
        <p:pic>
          <p:nvPicPr>
            <p:cNvPr id="14" name="Picture 3" descr="C:\Users\pc\AppData\Local\Microsoft\Windows\Temporary Internet Files\Content.IE5\0W3ZSVZK\MC900413024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504457"/>
              <a:ext cx="1349338" cy="6541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33157" y="1171474"/>
              <a:ext cx="76091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 KG</a:t>
              </a:r>
              <a:endParaRPr lang="cs-CZ" sz="24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837195" y="258311"/>
            <a:ext cx="914882" cy="1434482"/>
            <a:chOff x="7103403" y="332657"/>
            <a:chExt cx="914882" cy="1434482"/>
          </a:xfrm>
        </p:grpSpPr>
        <p:pic>
          <p:nvPicPr>
            <p:cNvPr id="20" name="Picture 6" descr="C:\Users\pc\AppData\Local\Microsoft\Windows\Temporary Internet Files\Content.IE5\G9HC2RKH\MP900321107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332657"/>
              <a:ext cx="781989" cy="1095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7103403" y="1305474"/>
              <a:ext cx="78739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 cm</a:t>
              </a:r>
              <a:endParaRPr lang="cs-CZ" sz="24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58942" y="2702374"/>
            <a:ext cx="1326910" cy="1584176"/>
            <a:chOff x="6488948" y="4869160"/>
            <a:chExt cx="1326910" cy="1584176"/>
          </a:xfrm>
        </p:grpSpPr>
        <p:pic>
          <p:nvPicPr>
            <p:cNvPr id="26" name="Picture 2" descr="C:\Users\pc\AppData\Local\Microsoft\Windows\Temporary Internet Files\Content.IE5\0W3ZSVZK\MC900411904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88948" y="4869160"/>
              <a:ext cx="1326910" cy="12590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6723439" y="5991671"/>
              <a:ext cx="85792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26 kg</a:t>
              </a:r>
              <a:endParaRPr lang="cs-CZ" sz="2400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082233" y="2537162"/>
            <a:ext cx="1509713" cy="1886536"/>
            <a:chOff x="5060950" y="2524125"/>
            <a:chExt cx="1509713" cy="1886536"/>
          </a:xfrm>
        </p:grpSpPr>
        <p:pic>
          <p:nvPicPr>
            <p:cNvPr id="2050" name="Picture 2" descr="C:\Users\pc\AppData\Local\Microsoft\Windows\Temporary Internet Files\Content.IE5\W3EC231V\MC900290459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60950" y="2524125"/>
              <a:ext cx="1509713" cy="15573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5695197" y="3948996"/>
              <a:ext cx="70243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 kg</a:t>
              </a:r>
              <a:endParaRPr lang="cs-CZ" sz="2400" b="1" dirty="0"/>
            </a:p>
          </p:txBody>
        </p:sp>
      </p:grpSp>
      <p:grpSp>
        <p:nvGrpSpPr>
          <p:cNvPr id="2048" name="Skupina 2047"/>
          <p:cNvGrpSpPr/>
          <p:nvPr/>
        </p:nvGrpSpPr>
        <p:grpSpPr>
          <a:xfrm>
            <a:off x="385721" y="4600819"/>
            <a:ext cx="1200259" cy="1257319"/>
            <a:chOff x="561329" y="4869160"/>
            <a:chExt cx="1200259" cy="1257319"/>
          </a:xfrm>
        </p:grpSpPr>
        <p:pic>
          <p:nvPicPr>
            <p:cNvPr id="2051" name="Picture 3" descr="C:\Users\pc\AppData\Local\Microsoft\Windows\Temporary Internet Files\Content.IE5\MFSGWU2F\MP900405402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1329" y="4869160"/>
              <a:ext cx="1200259" cy="8573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706676" y="5664814"/>
              <a:ext cx="78739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 cm</a:t>
              </a:r>
              <a:endParaRPr lang="cs-CZ" sz="24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7513275" y="2953302"/>
            <a:ext cx="1150913" cy="1478022"/>
            <a:chOff x="5076056" y="2158720"/>
            <a:chExt cx="1150913" cy="1478022"/>
          </a:xfrm>
        </p:grpSpPr>
        <p:pic>
          <p:nvPicPr>
            <p:cNvPr id="36" name="Picture 6" descr="C:\Users\pc\AppData\Local\Microsoft\Windows\Temporary Internet Files\Content.IE5\0W3ZSVZK\MC900340206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2158720"/>
              <a:ext cx="1150913" cy="10542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>
              <a:off x="5076060" y="3175077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55 cm</a:t>
              </a:r>
              <a:endParaRPr lang="cs-CZ" sz="2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384905" y="1874840"/>
            <a:ext cx="1380511" cy="1457052"/>
            <a:chOff x="3384905" y="1874840"/>
            <a:chExt cx="1380511" cy="1457052"/>
          </a:xfrm>
        </p:grpSpPr>
        <p:pic>
          <p:nvPicPr>
            <p:cNvPr id="25" name="Picture 15" descr="C:\Users\pc\AppData\Local\Microsoft\Windows\Temporary Internet Files\Content.IE5\J12X6UJ6\MC900311102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4905" y="1874840"/>
              <a:ext cx="1380511" cy="1096733"/>
            </a:xfrm>
            <a:prstGeom prst="rect">
              <a:avLst/>
            </a:prstGeom>
            <a:solidFill>
              <a:schemeClr val="bg2"/>
            </a:solidFill>
            <a:extLst/>
          </p:spPr>
        </p:pic>
        <p:sp>
          <p:nvSpPr>
            <p:cNvPr id="2049" name="TextovéPole 2048"/>
            <p:cNvSpPr txBox="1"/>
            <p:nvPr/>
          </p:nvSpPr>
          <p:spPr>
            <a:xfrm>
              <a:off x="3530678" y="2870227"/>
              <a:ext cx="93968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55 cm</a:t>
              </a:r>
              <a:endParaRPr lang="cs-CZ" sz="2400" b="1" dirty="0"/>
            </a:p>
          </p:txBody>
        </p:sp>
      </p:grpSp>
      <p:grpSp>
        <p:nvGrpSpPr>
          <p:cNvPr id="2054" name="Skupina 2053"/>
          <p:cNvGrpSpPr/>
          <p:nvPr/>
        </p:nvGrpSpPr>
        <p:grpSpPr>
          <a:xfrm>
            <a:off x="4525617" y="4648103"/>
            <a:ext cx="1226460" cy="1608496"/>
            <a:chOff x="4687134" y="4767814"/>
            <a:chExt cx="1226460" cy="1608496"/>
          </a:xfrm>
        </p:grpSpPr>
        <p:pic>
          <p:nvPicPr>
            <p:cNvPr id="40" name="Picture 20" descr="C:\Users\pc\AppData\Local\Microsoft\Windows\Temporary Internet Files\Content.IE5\0W3ZSVZK\MP900430472[1]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87134" y="4767814"/>
              <a:ext cx="1226460" cy="12264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53" name="TextovéPole 2052"/>
            <p:cNvSpPr txBox="1"/>
            <p:nvPr/>
          </p:nvSpPr>
          <p:spPr>
            <a:xfrm>
              <a:off x="4954578" y="5914645"/>
              <a:ext cx="649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 dl</a:t>
              </a:r>
              <a:endParaRPr lang="cs-CZ" sz="2400" b="1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2591002" y="5568505"/>
            <a:ext cx="1409517" cy="947930"/>
            <a:chOff x="179512" y="426021"/>
            <a:chExt cx="1409517" cy="1274787"/>
          </a:xfrm>
        </p:grpSpPr>
        <p:pic>
          <p:nvPicPr>
            <p:cNvPr id="44" name="Picture 2" descr="C:\Users\pc\AppData\Local\Microsoft\Windows\Temporary Internet Files\Content.IE5\J12X6UJ6\MC900235291[1].wmf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426021"/>
              <a:ext cx="1409517" cy="8427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498006" y="1239143"/>
              <a:ext cx="6591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 m</a:t>
              </a:r>
              <a:endParaRPr lang="cs-CZ" sz="2400" b="1" dirty="0"/>
            </a:p>
          </p:txBody>
        </p:sp>
      </p:grpSp>
      <p:grpSp>
        <p:nvGrpSpPr>
          <p:cNvPr id="2056" name="Skupina 2055"/>
          <p:cNvGrpSpPr/>
          <p:nvPr/>
        </p:nvGrpSpPr>
        <p:grpSpPr>
          <a:xfrm>
            <a:off x="6806435" y="4946722"/>
            <a:ext cx="1178287" cy="1529314"/>
            <a:chOff x="5991764" y="4566306"/>
            <a:chExt cx="1178287" cy="1529314"/>
          </a:xfrm>
        </p:grpSpPr>
        <p:pic>
          <p:nvPicPr>
            <p:cNvPr id="46" name="Picture 5" descr="C:\Users\pc\AppData\Local\Microsoft\Windows\Temporary Internet Files\Content.IE5\0W3ZSVZK\MC900406378[1].wmf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91764" y="4566306"/>
              <a:ext cx="1178287" cy="11628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55" name="TextovéPole 2054"/>
            <p:cNvSpPr txBox="1"/>
            <p:nvPr/>
          </p:nvSpPr>
          <p:spPr>
            <a:xfrm>
              <a:off x="6320917" y="5633955"/>
              <a:ext cx="59022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3m</a:t>
              </a:r>
              <a:endParaRPr lang="cs-CZ" sz="2400" b="1" dirty="0"/>
            </a:p>
          </p:txBody>
        </p:sp>
      </p:grpSp>
      <p:grpSp>
        <p:nvGrpSpPr>
          <p:cNvPr id="2058" name="Skupina 2057"/>
          <p:cNvGrpSpPr/>
          <p:nvPr/>
        </p:nvGrpSpPr>
        <p:grpSpPr>
          <a:xfrm>
            <a:off x="386228" y="111158"/>
            <a:ext cx="1834332" cy="1643845"/>
            <a:chOff x="1804761" y="863859"/>
            <a:chExt cx="1834332" cy="1643845"/>
          </a:xfrm>
        </p:grpSpPr>
        <p:pic>
          <p:nvPicPr>
            <p:cNvPr id="49" name="Picture 6" descr="C:\Users\pc\AppData\Local\Microsoft\Windows\Temporary Internet Files\Content.IE5\G9HC2RKH\MP900448644[1].jpg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04761" y="863859"/>
              <a:ext cx="1834332" cy="11852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57" name="TextovéPole 2056"/>
            <p:cNvSpPr txBox="1"/>
            <p:nvPr/>
          </p:nvSpPr>
          <p:spPr>
            <a:xfrm>
              <a:off x="2276356" y="2046039"/>
              <a:ext cx="649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 dl</a:t>
              </a:r>
              <a:endParaRPr lang="cs-CZ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24346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34028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Porovnej. Znaménka přetáhni.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65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35548" y="324433"/>
            <a:ext cx="1409517" cy="1274787"/>
            <a:chOff x="179512" y="426021"/>
            <a:chExt cx="1409517" cy="1274787"/>
          </a:xfrm>
        </p:grpSpPr>
        <p:pic>
          <p:nvPicPr>
            <p:cNvPr id="8" name="Picture 2" descr="C:\Users\pc\AppData\Local\Microsoft\Windows\Temporary Internet Files\Content.IE5\J12X6UJ6\MC90023529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426021"/>
              <a:ext cx="1409517" cy="8427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98006" y="1239143"/>
              <a:ext cx="6591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4 m</a:t>
              </a:r>
              <a:endParaRPr lang="cs-CZ" sz="24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144239" y="446282"/>
            <a:ext cx="1092360" cy="1160389"/>
            <a:chOff x="2756876" y="426020"/>
            <a:chExt cx="1092360" cy="1160389"/>
          </a:xfrm>
        </p:grpSpPr>
        <p:pic>
          <p:nvPicPr>
            <p:cNvPr id="7" name="Picture 13" descr="C:\Users\pc\AppData\Local\Microsoft\Windows\Temporary Internet Files\Content.IE5\0W3ZSVZK\MC90028719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6876" y="426020"/>
              <a:ext cx="1092360" cy="8427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2802262" y="1124744"/>
              <a:ext cx="6591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 m</a:t>
              </a:r>
              <a:endParaRPr lang="cs-CZ" sz="2400" b="1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5141345" y="77806"/>
            <a:ext cx="1192350" cy="1613793"/>
            <a:chOff x="396679" y="2060848"/>
            <a:chExt cx="1192350" cy="1613793"/>
          </a:xfrm>
        </p:grpSpPr>
        <p:pic>
          <p:nvPicPr>
            <p:cNvPr id="5" name="Picture 4" descr="C:\Users\pc\AppData\Local\Microsoft\Windows\Temporary Internet Files\Content.IE5\G9HC2RKH\MC900379769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679" y="2060848"/>
              <a:ext cx="1192350" cy="12363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21410" y="3212976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80 cm</a:t>
              </a:r>
              <a:endParaRPr lang="cs-CZ" sz="2400" b="1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7875406" y="257931"/>
            <a:ext cx="1056474" cy="1537091"/>
            <a:chOff x="2656484" y="2980551"/>
            <a:chExt cx="1056474" cy="1537091"/>
          </a:xfrm>
        </p:grpSpPr>
        <p:pic>
          <p:nvPicPr>
            <p:cNvPr id="6" name="Picture 5" descr="C:\Users\pc\AppData\Local\Microsoft\Windows\Temporary Internet Files\Content.IE5\MFSGWU2F\MC900297657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56484" y="2980551"/>
              <a:ext cx="1056474" cy="10965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713277" y="4055977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90 cm</a:t>
              </a:r>
              <a:endParaRPr lang="cs-CZ" sz="24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934435" y="1984003"/>
            <a:ext cx="1302164" cy="1532996"/>
            <a:chOff x="2754312" y="2420888"/>
            <a:chExt cx="1302164" cy="1532996"/>
          </a:xfrm>
        </p:grpSpPr>
        <p:pic>
          <p:nvPicPr>
            <p:cNvPr id="3078" name="Picture 6" descr="C:\Users\pc\AppData\Local\Microsoft\Windows\Temporary Internet Files\Content.IE5\J12X6UJ6\dglxasset[2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54312" y="2420888"/>
              <a:ext cx="1302164" cy="13021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2866843" y="3492219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23 cm</a:t>
              </a:r>
              <a:endParaRPr lang="cs-CZ" sz="2400" b="1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104230" y="661623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141907" y="2039129"/>
            <a:ext cx="1394240" cy="1489845"/>
            <a:chOff x="382440" y="2328812"/>
            <a:chExt cx="1394240" cy="1489845"/>
          </a:xfrm>
        </p:grpSpPr>
        <p:pic>
          <p:nvPicPr>
            <p:cNvPr id="3079" name="Picture 7" descr="C:\Users\pc\AppData\Local\Microsoft\Windows\Temporary Internet Files\Content.IE5\G9HC2RKH\dglxasset[2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440" y="2328812"/>
              <a:ext cx="1394240" cy="1394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608116" y="3356992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23 cm</a:t>
              </a:r>
              <a:endParaRPr lang="cs-CZ" sz="24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98909" y="3856994"/>
            <a:ext cx="942887" cy="1621307"/>
            <a:chOff x="4964652" y="116632"/>
            <a:chExt cx="942887" cy="1621307"/>
          </a:xfrm>
        </p:grpSpPr>
        <p:pic>
          <p:nvPicPr>
            <p:cNvPr id="32" name="Picture 2" descr="C:\Users\pc\AppData\Local\Microsoft\Windows\Temporary Internet Files\Content.IE5\UBCK7WHC\MP900185171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7" y="116632"/>
              <a:ext cx="813966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4964652" y="1276274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80 cm</a:t>
              </a:r>
              <a:endParaRPr lang="cs-CZ" sz="24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874814" y="3856994"/>
            <a:ext cx="1470493" cy="1441595"/>
            <a:chOff x="6813310" y="250826"/>
            <a:chExt cx="1470493" cy="1441595"/>
          </a:xfrm>
        </p:grpSpPr>
        <p:pic>
          <p:nvPicPr>
            <p:cNvPr id="35" name="Picture 3" descr="C:\Users\pc\AppData\Local\Microsoft\Windows\Temporary Internet Files\Content.IE5\GI12HMPS\MP900402168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3310" y="250826"/>
              <a:ext cx="1470493" cy="9799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7016106" y="1230756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60 cm</a:t>
              </a:r>
              <a:endParaRPr lang="cs-CZ" sz="24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267325" y="1963958"/>
            <a:ext cx="964810" cy="1675574"/>
            <a:chOff x="7011163" y="2180737"/>
            <a:chExt cx="964810" cy="1675574"/>
          </a:xfrm>
        </p:grpSpPr>
        <p:pic>
          <p:nvPicPr>
            <p:cNvPr id="38" name="Picture 5" descr="C:\Users\pc\AppData\Local\Microsoft\Windows\Temporary Internet Files\Content.IE5\W3EC231V\dglxasset[4]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1163" y="2180737"/>
              <a:ext cx="801198" cy="12017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7033086" y="3394646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40 cm</a:t>
              </a:r>
              <a:endParaRPr lang="cs-CZ" sz="2400" b="1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872454" y="2120840"/>
            <a:ext cx="942887" cy="1357760"/>
            <a:chOff x="7872454" y="2402047"/>
            <a:chExt cx="942887" cy="1357760"/>
          </a:xfrm>
        </p:grpSpPr>
        <p:pic>
          <p:nvPicPr>
            <p:cNvPr id="40" name="Picture 4" descr="C:\Users\pc\AppData\Local\Microsoft\Windows\Temporary Internet Files\Content.IE5\I0284AEK\dglxasset[2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72454" y="2402047"/>
              <a:ext cx="772343" cy="9900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TextovéPole 40"/>
            <p:cNvSpPr txBox="1"/>
            <p:nvPr/>
          </p:nvSpPr>
          <p:spPr>
            <a:xfrm>
              <a:off x="7872454" y="3298142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25 cm</a:t>
              </a:r>
              <a:endParaRPr lang="cs-CZ" sz="2400" b="1" dirty="0"/>
            </a:p>
          </p:txBody>
        </p:sp>
      </p:grpSp>
      <p:cxnSp>
        <p:nvCxnSpPr>
          <p:cNvPr id="29" name="Přímá spojnice 28"/>
          <p:cNvCxnSpPr/>
          <p:nvPr/>
        </p:nvCxnSpPr>
        <p:spPr>
          <a:xfrm flipV="1">
            <a:off x="0" y="1814693"/>
            <a:ext cx="9144000" cy="1105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-8715" y="5435428"/>
            <a:ext cx="9144000" cy="1105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-8715" y="3748751"/>
            <a:ext cx="9144000" cy="1105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716016" y="0"/>
            <a:ext cx="0" cy="543542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52" name="Skupina 51"/>
          <p:cNvGrpSpPr/>
          <p:nvPr/>
        </p:nvGrpSpPr>
        <p:grpSpPr>
          <a:xfrm>
            <a:off x="6750846" y="3838384"/>
            <a:ext cx="1440160" cy="1198362"/>
            <a:chOff x="4932040" y="4951502"/>
            <a:chExt cx="1778000" cy="1627284"/>
          </a:xfrm>
        </p:grpSpPr>
        <p:pic>
          <p:nvPicPr>
            <p:cNvPr id="53" name="Picture 10" descr="C:\Users\pc\AppData\Local\Microsoft\Windows\Temporary Internet Files\Content.IE5\MFSGWU2F\MC900300245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951502"/>
              <a:ext cx="1778000" cy="1520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>
              <a:off x="5232408" y="6117121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30 cm</a:t>
              </a:r>
              <a:endParaRPr lang="cs-CZ" sz="2400" b="1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5125636" y="3896115"/>
            <a:ext cx="942887" cy="1481696"/>
            <a:chOff x="7177449" y="4065153"/>
            <a:chExt cx="942887" cy="1481696"/>
          </a:xfrm>
        </p:grpSpPr>
        <p:pic>
          <p:nvPicPr>
            <p:cNvPr id="56" name="Picture 6" descr="C:\Users\pc\AppData\Local\Microsoft\Windows\Temporary Internet Files\Content.IE5\G9HC2RKH\MP900321107[1].jpg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69403" y="4065153"/>
              <a:ext cx="758981" cy="10636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7" name="TextovéPole 56"/>
            <p:cNvSpPr txBox="1"/>
            <p:nvPr/>
          </p:nvSpPr>
          <p:spPr>
            <a:xfrm>
              <a:off x="7177449" y="5085184"/>
              <a:ext cx="9428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18 cm</a:t>
              </a:r>
              <a:endParaRPr lang="cs-CZ" sz="2400" b="1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1384633" y="5793685"/>
            <a:ext cx="736647" cy="792088"/>
            <a:chOff x="367583" y="5661248"/>
            <a:chExt cx="736647" cy="792088"/>
          </a:xfrm>
        </p:grpSpPr>
        <p:cxnSp>
          <p:nvCxnSpPr>
            <p:cNvPr id="45" name="Přímá spojnice 44"/>
            <p:cNvCxnSpPr/>
            <p:nvPr/>
          </p:nvCxnSpPr>
          <p:spPr>
            <a:xfrm flipH="1">
              <a:off x="398909" y="5661248"/>
              <a:ext cx="705321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367583" y="6021288"/>
              <a:ext cx="736647" cy="43204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3" name="Skupina 62"/>
          <p:cNvGrpSpPr/>
          <p:nvPr/>
        </p:nvGrpSpPr>
        <p:grpSpPr>
          <a:xfrm>
            <a:off x="7908150" y="5731182"/>
            <a:ext cx="736647" cy="792088"/>
            <a:chOff x="367583" y="5661248"/>
            <a:chExt cx="736647" cy="792088"/>
          </a:xfrm>
        </p:grpSpPr>
        <p:cxnSp>
          <p:nvCxnSpPr>
            <p:cNvPr id="64" name="Přímá spojnice 63"/>
            <p:cNvCxnSpPr/>
            <p:nvPr/>
          </p:nvCxnSpPr>
          <p:spPr>
            <a:xfrm flipH="1">
              <a:off x="398909" y="5661248"/>
              <a:ext cx="705321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367583" y="6021288"/>
              <a:ext cx="736647" cy="43204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>
            <a:off x="6949763" y="5746104"/>
            <a:ext cx="736647" cy="792088"/>
            <a:chOff x="367583" y="5661248"/>
            <a:chExt cx="736647" cy="792088"/>
          </a:xfrm>
        </p:grpSpPr>
        <p:cxnSp>
          <p:nvCxnSpPr>
            <p:cNvPr id="73" name="Přímá spojnice 72"/>
            <p:cNvCxnSpPr/>
            <p:nvPr/>
          </p:nvCxnSpPr>
          <p:spPr>
            <a:xfrm flipH="1">
              <a:off x="398909" y="5661248"/>
              <a:ext cx="705321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367583" y="6021288"/>
              <a:ext cx="736647" cy="43204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2" name="Skupina 61"/>
          <p:cNvGrpSpPr/>
          <p:nvPr/>
        </p:nvGrpSpPr>
        <p:grpSpPr>
          <a:xfrm>
            <a:off x="398909" y="5793685"/>
            <a:ext cx="722060" cy="748925"/>
            <a:chOff x="1905724" y="5661248"/>
            <a:chExt cx="722060" cy="748925"/>
          </a:xfrm>
        </p:grpSpPr>
        <p:cxnSp>
          <p:nvCxnSpPr>
            <p:cNvPr id="58" name="Přímá spojnice 57"/>
            <p:cNvCxnSpPr/>
            <p:nvPr/>
          </p:nvCxnSpPr>
          <p:spPr>
            <a:xfrm>
              <a:off x="1907704" y="5661248"/>
              <a:ext cx="720080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 flipH="1">
              <a:off x="1905724" y="6021288"/>
              <a:ext cx="720080" cy="38888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>
            <a:off x="2573405" y="5793685"/>
            <a:ext cx="722060" cy="748925"/>
            <a:chOff x="1905724" y="5661248"/>
            <a:chExt cx="722060" cy="748925"/>
          </a:xfrm>
        </p:grpSpPr>
        <p:cxnSp>
          <p:nvCxnSpPr>
            <p:cNvPr id="85" name="Přímá spojnice 84"/>
            <p:cNvCxnSpPr/>
            <p:nvPr/>
          </p:nvCxnSpPr>
          <p:spPr>
            <a:xfrm>
              <a:off x="1907704" y="5661248"/>
              <a:ext cx="720080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/>
            <p:nvPr/>
          </p:nvCxnSpPr>
          <p:spPr>
            <a:xfrm flipH="1">
              <a:off x="1905724" y="6021288"/>
              <a:ext cx="720080" cy="38888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87" name="Skupina 86"/>
          <p:cNvGrpSpPr/>
          <p:nvPr/>
        </p:nvGrpSpPr>
        <p:grpSpPr>
          <a:xfrm>
            <a:off x="3963220" y="5836848"/>
            <a:ext cx="722060" cy="748925"/>
            <a:chOff x="1905724" y="5661248"/>
            <a:chExt cx="722060" cy="748925"/>
          </a:xfrm>
        </p:grpSpPr>
        <p:cxnSp>
          <p:nvCxnSpPr>
            <p:cNvPr id="88" name="Přímá spojnice 87"/>
            <p:cNvCxnSpPr/>
            <p:nvPr/>
          </p:nvCxnSpPr>
          <p:spPr>
            <a:xfrm>
              <a:off x="1907704" y="5661248"/>
              <a:ext cx="720080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 flipH="1">
              <a:off x="1905724" y="6021288"/>
              <a:ext cx="720080" cy="38888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83" name="Skupina 82"/>
          <p:cNvGrpSpPr/>
          <p:nvPr/>
        </p:nvGrpSpPr>
        <p:grpSpPr>
          <a:xfrm>
            <a:off x="5266075" y="5909868"/>
            <a:ext cx="802447" cy="270764"/>
            <a:chOff x="5266076" y="5926124"/>
            <a:chExt cx="802447" cy="270764"/>
          </a:xfrm>
        </p:grpSpPr>
        <p:cxnSp>
          <p:nvCxnSpPr>
            <p:cNvPr id="79" name="Přímá spojnice 78"/>
            <p:cNvCxnSpPr/>
            <p:nvPr/>
          </p:nvCxnSpPr>
          <p:spPr>
            <a:xfrm>
              <a:off x="5266076" y="5926124"/>
              <a:ext cx="802447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>
              <a:off x="5289248" y="6196888"/>
              <a:ext cx="779275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2623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8063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485</Words>
  <Application>Microsoft Office PowerPoint</Application>
  <PresentationFormat>Předvádění na obrazovce (4:3)</PresentationFormat>
  <Paragraphs>96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Jednotky - porovnávání VY_32_INOVACE_2A_16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Rozklad čísel do 100 VY_32_INOVACE_1A_05 Číslo projektu: CZ.1.07/1.4.00/21.1101</dc:title>
  <dc:creator>pc</dc:creator>
  <cp:lastModifiedBy>uzivatel</cp:lastModifiedBy>
  <cp:revision>64</cp:revision>
  <dcterms:created xsi:type="dcterms:W3CDTF">2013-09-21T17:24:08Z</dcterms:created>
  <dcterms:modified xsi:type="dcterms:W3CDTF">2014-03-23T18:08:48Z</dcterms:modified>
</cp:coreProperties>
</file>