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9" r:id="rId2"/>
    <p:sldId id="26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VY_32_INOVACE_06_Konverzacev Aj 6. ročník_ </a:t>
          </a:r>
          <a:r>
            <a:rPr lang="cs-CZ" sz="2000" baseline="0" dirty="0" err="1" smtClean="0"/>
            <a:t>Exotic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Téma:Exotic</a:t>
          </a:r>
          <a:r>
            <a:rPr lang="cs-CZ" sz="2000" dirty="0" smtClean="0"/>
            <a:t>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ABC752-07B8-4814-8604-5C8F48EF7B55}" type="presOf" srcId="{757F3AB3-0718-4624-B441-E567A8F0AB56}" destId="{333A1088-737F-45CB-B68E-254E46348037}" srcOrd="0" destOrd="0" presId="urn:microsoft.com/office/officeart/2005/8/layout/target3"/>
    <dgm:cxn modelId="{CFD684CC-5428-4089-94F0-558BFF376E2E}" type="presOf" srcId="{D1B46980-6531-4606-95E6-44980827E919}" destId="{2BE915AB-18AA-4053-B92C-3BFC9ED204BB}" srcOrd="1" destOrd="0" presId="urn:microsoft.com/office/officeart/2005/8/layout/target3"/>
    <dgm:cxn modelId="{6F50262D-5EE3-4334-AF84-53289316CE7B}" type="presOf" srcId="{D8197B8C-B260-4A16-BDF4-0947B075E274}" destId="{25B08C86-7E15-44DC-BE7F-FFB55DD49D12}" srcOrd="0" destOrd="0" presId="urn:microsoft.com/office/officeart/2005/8/layout/target3"/>
    <dgm:cxn modelId="{FFAFB116-9658-4FF2-8634-089727C10C8D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1B9404-29AA-4CE0-9BE8-4C6633905430}" type="presOf" srcId="{4C35D32F-0EAB-4CD7-82EE-45574DC2A586}" destId="{890E4F0B-2866-4A3F-A3C7-2A14B1797930}" srcOrd="1" destOrd="0" presId="urn:microsoft.com/office/officeart/2005/8/layout/target3"/>
    <dgm:cxn modelId="{D4B462F5-B850-4E72-AE90-EACE7F49087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A8D20F-8AB8-4AB5-9626-08AA4FBA05DF}" type="presOf" srcId="{D1D4F407-5343-4D3F-B5B9-D407B03CAEB4}" destId="{D005CE8C-CC26-4C3E-AC11-E15060ECD759}" srcOrd="0" destOrd="0" presId="urn:microsoft.com/office/officeart/2005/8/layout/target3"/>
    <dgm:cxn modelId="{CD395462-36FC-4217-A409-F673736B995A}" type="presOf" srcId="{B651F6E3-6281-48DB-9319-2AEAFDAE7572}" destId="{6BB5E863-4638-4E1D-BFDE-399D028AC4ED}" srcOrd="1" destOrd="0" presId="urn:microsoft.com/office/officeart/2005/8/layout/target3"/>
    <dgm:cxn modelId="{6E674F91-4E3E-448A-B2D5-1A350657496F}" type="presOf" srcId="{B651F6E3-6281-48DB-9319-2AEAFDAE7572}" destId="{619D679B-A015-4ECF-8348-D1034C574F40}" srcOrd="0" destOrd="0" presId="urn:microsoft.com/office/officeart/2005/8/layout/target3"/>
    <dgm:cxn modelId="{C45EADC5-5220-4CE8-9F2E-E81C6CEA3744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5F0E860-2A88-46BC-8DA3-BEC417C71DF0}" type="presOf" srcId="{D1B46980-6531-4606-95E6-44980827E919}" destId="{6140AFEC-043D-4C43-A2F9-D0F5331DF3A3}" srcOrd="0" destOrd="0" presId="urn:microsoft.com/office/officeart/2005/8/layout/target3"/>
    <dgm:cxn modelId="{855C4630-EEBE-44C9-A655-FFF8CE51CA17}" type="presParOf" srcId="{333A1088-737F-45CB-B68E-254E46348037}" destId="{F5ABB229-8D3B-4694-996A-96F23CF14429}" srcOrd="0" destOrd="0" presId="urn:microsoft.com/office/officeart/2005/8/layout/target3"/>
    <dgm:cxn modelId="{B571D819-AE98-4835-80CE-3F3EB3281DE1}" type="presParOf" srcId="{333A1088-737F-45CB-B68E-254E46348037}" destId="{F41139FD-01EE-4571-8B17-4FB00FC51163}" srcOrd="1" destOrd="0" presId="urn:microsoft.com/office/officeart/2005/8/layout/target3"/>
    <dgm:cxn modelId="{C6955B26-CB18-41F0-8D61-A69E1F7AFEF1}" type="presParOf" srcId="{333A1088-737F-45CB-B68E-254E46348037}" destId="{D005CE8C-CC26-4C3E-AC11-E15060ECD759}" srcOrd="2" destOrd="0" presId="urn:microsoft.com/office/officeart/2005/8/layout/target3"/>
    <dgm:cxn modelId="{78F9B999-A83F-408A-8790-77B7A0AC6A79}" type="presParOf" srcId="{333A1088-737F-45CB-B68E-254E46348037}" destId="{2C702D82-9B77-49B7-9568-BB8EB47C3372}" srcOrd="3" destOrd="0" presId="urn:microsoft.com/office/officeart/2005/8/layout/target3"/>
    <dgm:cxn modelId="{C0E21653-5707-4A54-BA35-66C33C3228AB}" type="presParOf" srcId="{333A1088-737F-45CB-B68E-254E46348037}" destId="{A52A0455-90FF-4808-ABD0-F02540D31D5A}" srcOrd="4" destOrd="0" presId="urn:microsoft.com/office/officeart/2005/8/layout/target3"/>
    <dgm:cxn modelId="{04BFAB86-6A7E-457F-9D0A-0DA3C624372D}" type="presParOf" srcId="{333A1088-737F-45CB-B68E-254E46348037}" destId="{6140AFEC-043D-4C43-A2F9-D0F5331DF3A3}" srcOrd="5" destOrd="0" presId="urn:microsoft.com/office/officeart/2005/8/layout/target3"/>
    <dgm:cxn modelId="{EE6C2177-0B00-4A20-B239-09455740FA72}" type="presParOf" srcId="{333A1088-737F-45CB-B68E-254E46348037}" destId="{9358AC05-5D7D-4327-9F80-1AD486AEA664}" srcOrd="6" destOrd="0" presId="urn:microsoft.com/office/officeart/2005/8/layout/target3"/>
    <dgm:cxn modelId="{4ACA5F8A-7083-4D26-A82F-2D2D96D5CBC2}" type="presParOf" srcId="{333A1088-737F-45CB-B68E-254E46348037}" destId="{313FC574-E1CD-4FB4-B054-0B805CE0447D}" srcOrd="7" destOrd="0" presId="urn:microsoft.com/office/officeart/2005/8/layout/target3"/>
    <dgm:cxn modelId="{C09C0A08-C43B-47DD-8C08-343AC207EDC6}" type="presParOf" srcId="{333A1088-737F-45CB-B68E-254E46348037}" destId="{619D679B-A015-4ECF-8348-D1034C574F40}" srcOrd="8" destOrd="0" presId="urn:microsoft.com/office/officeart/2005/8/layout/target3"/>
    <dgm:cxn modelId="{DBBBA949-45A2-488E-AB3C-7F75E654CFB1}" type="presParOf" srcId="{333A1088-737F-45CB-B68E-254E46348037}" destId="{322283A8-4A27-4CDA-BAE3-F381106A9174}" srcOrd="9" destOrd="0" presId="urn:microsoft.com/office/officeart/2005/8/layout/target3"/>
    <dgm:cxn modelId="{1481C880-02A7-4030-AC04-D5EAF737969D}" type="presParOf" srcId="{333A1088-737F-45CB-B68E-254E46348037}" destId="{FFC9F71D-1B4F-4AD9-A4A6-86ADEFC8AF5C}" srcOrd="10" destOrd="0" presId="urn:microsoft.com/office/officeart/2005/8/layout/target3"/>
    <dgm:cxn modelId="{07389BD8-3F68-48D2-A361-0730063E93D4}" type="presParOf" srcId="{333A1088-737F-45CB-B68E-254E46348037}" destId="{25B08C86-7E15-44DC-BE7F-FFB55DD49D12}" srcOrd="11" destOrd="0" presId="urn:microsoft.com/office/officeart/2005/8/layout/target3"/>
    <dgm:cxn modelId="{B981F1A8-7F1D-486C-8C76-BE164EBA7F7D}" type="presParOf" srcId="{333A1088-737F-45CB-B68E-254E46348037}" destId="{76644BE8-9D7C-4C09-B250-3D10AF48CBB7}" srcOrd="12" destOrd="0" presId="urn:microsoft.com/office/officeart/2005/8/layout/target3"/>
    <dgm:cxn modelId="{5D61A3A1-0A79-4302-9FFB-9422C184D34E}" type="presParOf" srcId="{333A1088-737F-45CB-B68E-254E46348037}" destId="{EE85B701-7295-41C0-BA7A-34D3756A2AE6}" srcOrd="13" destOrd="0" presId="urn:microsoft.com/office/officeart/2005/8/layout/target3"/>
    <dgm:cxn modelId="{052CC07C-AA53-4E7B-9D1D-8904A118F44C}" type="presParOf" srcId="{333A1088-737F-45CB-B68E-254E46348037}" destId="{8BEBB6EC-1DAA-4CAC-8A25-BC0FCBD5DBD5}" srcOrd="14" destOrd="0" presId="urn:microsoft.com/office/officeart/2005/8/layout/target3"/>
    <dgm:cxn modelId="{6614E774-7907-4019-8037-43B009A6077D}" type="presParOf" srcId="{333A1088-737F-45CB-B68E-254E46348037}" destId="{AED2198E-93D5-4001-81B4-73124B309672}" srcOrd="15" destOrd="0" presId="urn:microsoft.com/office/officeart/2005/8/layout/target3"/>
    <dgm:cxn modelId="{47565179-18D3-4542-83F0-5119A57BEA7A}" type="presParOf" srcId="{333A1088-737F-45CB-B68E-254E46348037}" destId="{2BE915AB-18AA-4053-B92C-3BFC9ED204BB}" srcOrd="16" destOrd="0" presId="urn:microsoft.com/office/officeart/2005/8/layout/target3"/>
    <dgm:cxn modelId="{DC5F630D-9D0C-4219-B4DA-8BC68CC7F9B5}" type="presParOf" srcId="{333A1088-737F-45CB-B68E-254E46348037}" destId="{6BB5E863-4638-4E1D-BFDE-399D028AC4ED}" srcOrd="17" destOrd="0" presId="urn:microsoft.com/office/officeart/2005/8/layout/target3"/>
    <dgm:cxn modelId="{A061F662-B9E2-41F1-BB41-36BFD52724CB}" type="presParOf" srcId="{333A1088-737F-45CB-B68E-254E46348037}" destId="{5A5FFA88-C948-4069-8E93-59FA12366E83}" srcOrd="18" destOrd="0" presId="urn:microsoft.com/office/officeart/2005/8/layout/target3"/>
    <dgm:cxn modelId="{4E9F19F1-7782-4862-BF4D-5607C3C7107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VY_32_INOVACE_06_Konverzacev Aj 6. ročník_ </a:t>
          </a:r>
          <a:r>
            <a:rPr lang="cs-CZ" sz="2000" kern="1200" baseline="0" dirty="0" err="1" smtClean="0"/>
            <a:t>Exotic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animals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Téma:Exotic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72B825-719E-4558-9DF5-48803526CA2C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02EEEC-BD69-4E46-ACB0-D6C3D8E546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3541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7443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317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204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92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2258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1888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0366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507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02EEEC-BD69-4E46-ACB0-D6C3D8E5469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044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1DBD01-12B0-459F-BB51-D2C8161247F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F0F7B7-39CF-47B2-9BB0-028E5D4C28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8045399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26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531934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  </a:t>
            </a:r>
          </a:p>
          <a:p>
            <a:endParaRPr lang="cs-CZ" sz="2400" dirty="0"/>
          </a:p>
          <a:p>
            <a:r>
              <a:rPr lang="cs-CZ" sz="2400" dirty="0" smtClean="0"/>
              <a:t>Konverzace v Aj, 6. ročník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 – </a:t>
            </a:r>
            <a:r>
              <a:rPr lang="cs-CZ" sz="2400" dirty="0" err="1" smtClean="0"/>
              <a:t>revision</a:t>
            </a:r>
            <a:r>
              <a:rPr lang="cs-CZ" sz="2400" dirty="0" smtClean="0"/>
              <a:t>  (Zvířata – opakování) 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Přiřazení slov – </a:t>
            </a:r>
            <a:r>
              <a:rPr lang="cs-CZ" sz="2400" dirty="0" smtClean="0"/>
              <a:t>(jména </a:t>
            </a:r>
            <a:r>
              <a:rPr lang="cs-CZ" sz="2400" dirty="0" smtClean="0"/>
              <a:t>skupin zvířat)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Doplnění jmen zvířat k obrázkům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Poznávání zvířat podle popisu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985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02492" y="1127056"/>
            <a:ext cx="246881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02492" y="2060848"/>
            <a:ext cx="2468810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domestic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2492" y="3068960"/>
            <a:ext cx="2468810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field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2492" y="4077072"/>
            <a:ext cx="2468810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exotic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1022" y="1124744"/>
            <a:ext cx="2468810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forest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7106" y="5085184"/>
            <a:ext cx="2468810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farm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1127056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domácí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206084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polní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13608" y="308381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farmářská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11356" y="4077072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lesní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20072" y="5085184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exotická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260648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Matching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9783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42950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Write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animals</a:t>
            </a:r>
            <a:endParaRPr lang="cs-CZ" sz="2800" b="1" dirty="0" smtClean="0"/>
          </a:p>
          <a:p>
            <a:endParaRPr lang="cs-CZ" sz="2800" b="1" dirty="0"/>
          </a:p>
        </p:txBody>
      </p:sp>
      <p:pic>
        <p:nvPicPr>
          <p:cNvPr id="1026" name="Picture 2" descr="C:\Users\Milan\AppData\Local\Microsoft\Windows\Temporary Internet Files\Content.IE5\AB27PURH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02787"/>
            <a:ext cx="2448272" cy="163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lan\AppData\Local\Microsoft\Windows\Temporary Internet Files\Content.IE5\L6CZ0HAP\MP900179967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79937"/>
            <a:ext cx="2485555" cy="163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lan\AppData\Local\Microsoft\Windows\Temporary Internet Files\Content.IE5\FZLVGEQK\MP9004464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37097"/>
            <a:ext cx="2713364" cy="1597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ilan\AppData\Local\Microsoft\Windows\Temporary Internet Files\Content.IE5\L6CZ0HAP\MP9004308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85" y="4365104"/>
            <a:ext cx="2638394" cy="166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ilan\AppData\Local\Microsoft\Windows\Temporary Internet Files\Content.IE5\FZLVGEQK\MC9002971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66" y="4218249"/>
            <a:ext cx="1580998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ilan\AppData\Local\Microsoft\Windows\Temporary Internet Files\Content.IE5\GE86GTP2\MC9003469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20164"/>
            <a:ext cx="2354797" cy="155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77477" y="342900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stag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82713" y="342900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camel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11137" y="3446522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turkey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87005" y="6165304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penguin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85572" y="615081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goat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18413" y="615081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badger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18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lan\AppData\Local\Microsoft\Windows\Temporary Internet Files\Content.IE5\L6CZ0HAP\MP90018066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59" y="476672"/>
            <a:ext cx="2486742" cy="1632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an\AppData\Local\Microsoft\Windows\Temporary Internet Files\Content.IE5\GE86GTP2\MP9002626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6673"/>
            <a:ext cx="2448272" cy="164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ilan\AppData\Local\Microsoft\Windows\Temporary Internet Files\Content.IE5\AB27PURH\MC9003469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2113656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ilan\AppData\Local\Microsoft\Windows\Temporary Internet Files\Content.IE5\L6CZ0HAP\MP90018063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73312"/>
            <a:ext cx="2973394" cy="195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ilan\AppData\Local\Microsoft\Windows\Temporary Internet Files\Content.IE5\FZLVGEQK\MP90026285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280171"/>
            <a:ext cx="1290628" cy="194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lan\AppData\Local\Microsoft\Windows\Temporary Internet Files\Content.IE5\GE86GTP2\MC90033791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140" y="3273312"/>
            <a:ext cx="2443708" cy="195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56459" y="242088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kangaroo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03848" y="240031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sheep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22615" y="242088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hedgehog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796" y="558924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elephant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334837" y="562921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wolf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65872" y="562921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donkey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81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ilan\AppData\Local\Microsoft\Windows\Temporary Internet Files\Content.IE5\AB27PURH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ilan\AppData\Local\Microsoft\Windows\Temporary Internet Files\Content.IE5\L6CZ0HAP\MP900403841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63626"/>
            <a:ext cx="2454776" cy="163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ilan\AppData\Local\Microsoft\Windows\Temporary Internet Files\Content.IE5\L6CZ0HAP\MP9004065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37308"/>
            <a:ext cx="2376264" cy="1583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ilan\AppData\Local\Microsoft\Windows\Temporary Internet Files\Content.IE5\GE86GTP2\MC9003561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550" y="3717032"/>
            <a:ext cx="2265621" cy="131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ilan\AppData\Local\Microsoft\Windows\Temporary Internet Files\Content.IE5\L6CZ0HAP\MP9001807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46522"/>
            <a:ext cx="2181963" cy="143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96222" y="278757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squirrel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2787578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hippo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8" y="275557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goose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8218" y="558924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rabbit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00988" y="5557232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fox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31641" y="5557232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rhino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26" y="3717031"/>
            <a:ext cx="2278182" cy="1514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980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911300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Read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description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of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animals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guess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what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animals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re these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348880"/>
            <a:ext cx="820718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</a:t>
            </a:r>
            <a:r>
              <a:rPr lang="cs-CZ" sz="2800" dirty="0" err="1" smtClean="0"/>
              <a:t>farm</a:t>
            </a:r>
            <a:r>
              <a:rPr lang="cs-CZ" sz="2800" dirty="0" smtClean="0"/>
              <a:t> </a:t>
            </a:r>
            <a:r>
              <a:rPr lang="cs-CZ" sz="2800" dirty="0" err="1" smtClean="0"/>
              <a:t>bird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irritated</a:t>
            </a:r>
            <a:r>
              <a:rPr lang="cs-CZ" sz="2800" dirty="0" smtClean="0"/>
              <a:t> by </a:t>
            </a:r>
            <a:r>
              <a:rPr lang="cs-CZ" sz="2800" dirty="0" err="1" smtClean="0"/>
              <a:t>red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Its</a:t>
            </a:r>
            <a:r>
              <a:rPr lang="cs-CZ" sz="2800" dirty="0" smtClean="0"/>
              <a:t> </a:t>
            </a:r>
            <a:r>
              <a:rPr lang="cs-CZ" sz="2800" dirty="0" err="1" smtClean="0"/>
              <a:t>meat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typical</a:t>
            </a:r>
            <a:r>
              <a:rPr lang="cs-CZ" sz="2800" dirty="0" smtClean="0"/>
              <a:t> food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Christmas</a:t>
            </a:r>
            <a:r>
              <a:rPr lang="cs-CZ" sz="2800" dirty="0" smtClean="0"/>
              <a:t> in GB </a:t>
            </a:r>
            <a:r>
              <a:rPr lang="cs-CZ" sz="2800" dirty="0" err="1" smtClean="0"/>
              <a:t>or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USA.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2)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</a:t>
            </a:r>
            <a:r>
              <a:rPr lang="cs-CZ" sz="2800" dirty="0" err="1" smtClean="0"/>
              <a:t>bird</a:t>
            </a:r>
            <a:r>
              <a:rPr lang="cs-CZ" sz="2800" dirty="0" smtClean="0"/>
              <a:t>. </a:t>
            </a:r>
            <a:r>
              <a:rPr lang="cs-CZ" sz="2800" dirty="0" err="1" smtClean="0"/>
              <a:t>Females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bird</a:t>
            </a:r>
            <a:r>
              <a:rPr lang="cs-CZ" sz="2800" dirty="0" smtClean="0"/>
              <a:t> </a:t>
            </a:r>
            <a:r>
              <a:rPr lang="cs-CZ" sz="2800" dirty="0" err="1" smtClean="0"/>
              <a:t>lay</a:t>
            </a:r>
            <a:r>
              <a:rPr lang="cs-CZ" sz="2800" dirty="0" smtClean="0"/>
              <a:t> </a:t>
            </a:r>
            <a:r>
              <a:rPr lang="cs-CZ" sz="2800" dirty="0" err="1" smtClean="0"/>
              <a:t>eggs</a:t>
            </a:r>
            <a:r>
              <a:rPr lang="cs-CZ" sz="2800" dirty="0" smtClean="0"/>
              <a:t> </a:t>
            </a:r>
            <a:r>
              <a:rPr lang="cs-CZ" sz="2800" dirty="0" err="1" smtClean="0"/>
              <a:t>into</a:t>
            </a:r>
            <a:endParaRPr lang="cs-CZ" sz="2800" dirty="0" smtClean="0"/>
          </a:p>
          <a:p>
            <a:r>
              <a:rPr lang="cs-CZ" sz="2800" dirty="0" err="1"/>
              <a:t>o</a:t>
            </a:r>
            <a:r>
              <a:rPr lang="cs-CZ" sz="2800" dirty="0" err="1" smtClean="0"/>
              <a:t>ther</a:t>
            </a:r>
            <a:r>
              <a:rPr lang="cs-CZ" sz="2800" dirty="0" smtClean="0"/>
              <a:t> </a:t>
            </a:r>
            <a:r>
              <a:rPr lang="cs-CZ" sz="2800" dirty="0" err="1" smtClean="0"/>
              <a:t>nests</a:t>
            </a:r>
            <a:r>
              <a:rPr lang="cs-CZ" sz="2800" dirty="0"/>
              <a:t> </a:t>
            </a:r>
            <a:r>
              <a:rPr lang="cs-CZ" sz="2800" dirty="0" smtClean="0"/>
              <a:t>and do not care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them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652120" y="3399676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turkey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78944" y="5373216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cuckoo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02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844449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big </a:t>
            </a:r>
            <a:r>
              <a:rPr lang="cs-CZ" sz="2800" dirty="0" err="1" smtClean="0"/>
              <a:t>exotic</a:t>
            </a:r>
            <a:r>
              <a:rPr lang="cs-CZ" sz="2800" dirty="0" smtClean="0"/>
              <a:t> animal.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water</a:t>
            </a:r>
            <a:r>
              <a:rPr lang="cs-CZ" sz="2800" dirty="0" smtClean="0"/>
              <a:t> in </a:t>
            </a:r>
            <a:r>
              <a:rPr lang="cs-CZ" sz="2800" dirty="0" err="1" smtClean="0"/>
              <a:t>Africa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endParaRPr lang="cs-CZ" sz="2800" dirty="0" smtClean="0"/>
          </a:p>
          <a:p>
            <a:r>
              <a:rPr lang="cs-CZ" sz="2800" dirty="0" err="1" smtClean="0"/>
              <a:t>grey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4)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</a:t>
            </a:r>
            <a:r>
              <a:rPr lang="cs-CZ" sz="2800" dirty="0" err="1" smtClean="0"/>
              <a:t>orange</a:t>
            </a:r>
            <a:r>
              <a:rPr lang="cs-CZ" sz="2800" dirty="0" smtClean="0"/>
              <a:t> animal. </a:t>
            </a:r>
            <a:r>
              <a:rPr lang="cs-CZ" sz="2800" dirty="0" err="1" smtClean="0"/>
              <a:t>It</a:t>
            </a:r>
            <a:r>
              <a:rPr lang="cs-CZ" sz="2800" dirty="0" smtClean="0"/>
              <a:t>  </a:t>
            </a:r>
            <a:r>
              <a:rPr lang="cs-CZ" sz="2800" dirty="0" err="1" smtClean="0"/>
              <a:t>hunts</a:t>
            </a:r>
            <a:r>
              <a:rPr lang="cs-CZ" sz="2800" dirty="0" smtClean="0"/>
              <a:t> </a:t>
            </a:r>
            <a:r>
              <a:rPr lang="cs-CZ" sz="2800" dirty="0" err="1" smtClean="0"/>
              <a:t>other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sleeps</a:t>
            </a:r>
            <a:r>
              <a:rPr lang="cs-CZ" sz="2800" dirty="0" smtClean="0"/>
              <a:t> in a  den in </a:t>
            </a:r>
            <a:r>
              <a:rPr lang="cs-CZ" sz="2800" dirty="0" err="1" smtClean="0"/>
              <a:t>forests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5)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</a:t>
            </a:r>
            <a:r>
              <a:rPr lang="cs-CZ" sz="2800" dirty="0" err="1" smtClean="0"/>
              <a:t>farm</a:t>
            </a:r>
            <a:r>
              <a:rPr lang="cs-CZ" sz="2800" dirty="0" smtClean="0"/>
              <a:t> animal. </a:t>
            </a:r>
            <a:r>
              <a:rPr lang="cs-CZ" sz="2800" dirty="0" err="1" smtClean="0"/>
              <a:t>It</a:t>
            </a:r>
            <a:r>
              <a:rPr lang="cs-CZ" sz="2800" dirty="0" smtClean="0"/>
              <a:t> 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white</a:t>
            </a:r>
            <a:r>
              <a:rPr lang="cs-CZ" sz="2800" dirty="0" smtClean="0"/>
              <a:t>, </a:t>
            </a:r>
            <a:r>
              <a:rPr lang="cs-CZ" sz="2800" dirty="0" err="1" smtClean="0"/>
              <a:t>brown</a:t>
            </a:r>
            <a:endParaRPr lang="cs-CZ" sz="2800" dirty="0" smtClean="0"/>
          </a:p>
          <a:p>
            <a:r>
              <a:rPr lang="cs-CZ" sz="2800" dirty="0" smtClean="0"/>
              <a:t> and 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.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animal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meat</a:t>
            </a:r>
            <a:r>
              <a:rPr lang="cs-CZ" sz="2800" dirty="0" smtClean="0"/>
              <a:t> and</a:t>
            </a:r>
          </a:p>
          <a:p>
            <a:r>
              <a:rPr lang="cs-CZ" sz="2800" dirty="0" err="1" smtClean="0"/>
              <a:t>milk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5652120" y="1412776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hippo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120" y="3399676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fox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04520" y="5496600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cow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208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6622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small</a:t>
            </a:r>
            <a:r>
              <a:rPr lang="cs-CZ" sz="2800" dirty="0" smtClean="0"/>
              <a:t> animal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on </a:t>
            </a:r>
            <a:r>
              <a:rPr lang="cs-CZ" sz="2800" dirty="0" err="1" smtClean="0"/>
              <a:t>farms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long </a:t>
            </a:r>
            <a:r>
              <a:rPr lang="cs-CZ" sz="2800" dirty="0" err="1" smtClean="0"/>
              <a:t>ears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eats</a:t>
            </a:r>
            <a:r>
              <a:rPr lang="cs-CZ" sz="2800" dirty="0" smtClean="0"/>
              <a:t> </a:t>
            </a:r>
            <a:r>
              <a:rPr lang="cs-CZ" sz="2800" dirty="0" err="1" smtClean="0"/>
              <a:t>carrots</a:t>
            </a:r>
            <a:r>
              <a:rPr lang="cs-CZ" sz="2800" dirty="0" smtClean="0"/>
              <a:t>, </a:t>
            </a:r>
            <a:r>
              <a:rPr lang="cs-CZ" sz="2800" dirty="0" err="1" smtClean="0"/>
              <a:t>hay</a:t>
            </a:r>
            <a:r>
              <a:rPr lang="cs-CZ" sz="2800" dirty="0" smtClean="0"/>
              <a:t>, </a:t>
            </a:r>
            <a:r>
              <a:rPr lang="cs-CZ" sz="2800" dirty="0" err="1" smtClean="0"/>
              <a:t>grass</a:t>
            </a:r>
            <a:r>
              <a:rPr lang="cs-CZ" sz="2800" dirty="0" smtClean="0"/>
              <a:t>, hard </a:t>
            </a:r>
            <a:r>
              <a:rPr lang="cs-CZ" sz="2800" dirty="0" err="1" smtClean="0"/>
              <a:t>bread</a:t>
            </a:r>
            <a:r>
              <a:rPr lang="cs-CZ" sz="2800" dirty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granule.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7)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 </a:t>
            </a:r>
            <a:r>
              <a:rPr lang="cs-CZ" sz="2800" dirty="0" err="1" smtClean="0"/>
              <a:t>exotic</a:t>
            </a:r>
            <a:r>
              <a:rPr lang="cs-CZ" sz="2800" dirty="0" smtClean="0"/>
              <a:t> animal.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</a:t>
            </a:r>
            <a:r>
              <a:rPr lang="cs-CZ" sz="2800" dirty="0" err="1" smtClean="0"/>
              <a:t>Africa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hunts</a:t>
            </a:r>
            <a:r>
              <a:rPr lang="cs-CZ" sz="2800" dirty="0" smtClean="0"/>
              <a:t> </a:t>
            </a:r>
            <a:r>
              <a:rPr lang="cs-CZ" sz="2800" dirty="0" err="1" smtClean="0"/>
              <a:t>other</a:t>
            </a:r>
            <a:endParaRPr lang="cs-CZ" sz="2800" dirty="0" smtClean="0"/>
          </a:p>
          <a:p>
            <a:r>
              <a:rPr lang="cs-CZ" sz="2800" dirty="0" err="1"/>
              <a:t>a</a:t>
            </a:r>
            <a:r>
              <a:rPr lang="cs-CZ" sz="2800" dirty="0" err="1" smtClean="0"/>
              <a:t>nimals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king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8)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animal.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jump</a:t>
            </a:r>
            <a:r>
              <a:rPr lang="cs-CZ" sz="2800" dirty="0" smtClean="0"/>
              <a:t> on </a:t>
            </a:r>
            <a:r>
              <a:rPr lang="cs-CZ" sz="2800" dirty="0" err="1" smtClean="0"/>
              <a:t>trees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eats</a:t>
            </a:r>
            <a:endParaRPr lang="cs-CZ" sz="2800" dirty="0" smtClean="0"/>
          </a:p>
          <a:p>
            <a:r>
              <a:rPr lang="cs-CZ" sz="2800" dirty="0" err="1"/>
              <a:t>m</a:t>
            </a:r>
            <a:r>
              <a:rPr lang="cs-CZ" sz="2800" dirty="0" err="1" smtClean="0"/>
              <a:t>ushrooms</a:t>
            </a:r>
            <a:r>
              <a:rPr lang="cs-CZ" sz="2800" dirty="0" smtClean="0"/>
              <a:t>, </a:t>
            </a:r>
            <a:r>
              <a:rPr lang="cs-CZ" sz="2800" dirty="0" err="1" smtClean="0"/>
              <a:t>nuts</a:t>
            </a:r>
            <a:r>
              <a:rPr lang="cs-CZ" sz="2800" dirty="0" smtClean="0"/>
              <a:t>. 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652120" y="3399676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lion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1556792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rabbit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52120" y="5427583"/>
            <a:ext cx="2468810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squirrel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03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282609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Zdroje:</a:t>
            </a:r>
          </a:p>
          <a:p>
            <a:endParaRPr lang="cs-CZ" sz="2400" dirty="0"/>
          </a:p>
          <a:p>
            <a:r>
              <a:rPr lang="cs-CZ" sz="2400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74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159</TotalTime>
  <Words>321</Words>
  <Application>Microsoft Office PowerPoint</Application>
  <PresentationFormat>Předvádění na obrazovce (4:3)</PresentationFormat>
  <Paragraphs>94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18</cp:revision>
  <dcterms:created xsi:type="dcterms:W3CDTF">2011-10-29T12:30:56Z</dcterms:created>
  <dcterms:modified xsi:type="dcterms:W3CDTF">2012-03-31T16:17:36Z</dcterms:modified>
</cp:coreProperties>
</file>