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strip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5C207AE-63A4-4462-9F4D-E12255AB35A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slow">
    <p:strips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11" Type="http://schemas.openxmlformats.org/officeDocument/2006/relationships/image" Target="../media/image21.wmf"/><Relationship Id="rId5" Type="http://schemas.openxmlformats.org/officeDocument/2006/relationships/image" Target="../media/image15.wmf"/><Relationship Id="rId10" Type="http://schemas.openxmlformats.org/officeDocument/2006/relationships/image" Target="../media/image20.jpeg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2.png"/><Relationship Id="rId7" Type="http://schemas.openxmlformats.org/officeDocument/2006/relationships/image" Target="../media/image25.wmf"/><Relationship Id="rId12" Type="http://schemas.openxmlformats.org/officeDocument/2006/relationships/image" Target="../media/image30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microsoft.com/office/2007/relationships/hdphoto" Target="../media/hdphoto1.wdp"/><Relationship Id="rId9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wmf"/><Relationship Id="rId7" Type="http://schemas.openxmlformats.org/officeDocument/2006/relationships/image" Target="../media/image36.png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10" Type="http://schemas.openxmlformats.org/officeDocument/2006/relationships/image" Target="../media/image39.wmf"/><Relationship Id="rId4" Type="http://schemas.openxmlformats.org/officeDocument/2006/relationships/image" Target="../media/image33.wmf"/><Relationship Id="rId9" Type="http://schemas.openxmlformats.org/officeDocument/2006/relationships/image" Target="../media/image3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772400" cy="1780108"/>
          </a:xfrm>
        </p:spPr>
        <p:txBody>
          <a:bodyPr/>
          <a:lstStyle/>
          <a:p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NÁZEV 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ŠKOLY: ZŠ Karla Klíče Hostinné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AUTOR: Mgr. Lenka Stará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VY_32_INOVACE_12_B_18_Nakupujeme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TÉMA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: Nakupujeme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ČÍSLO 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458029"/>
            <a:ext cx="7406640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Nakupujeme</a:t>
            </a:r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432" y="4195861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589231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993979"/>
              </p:ext>
            </p:extLst>
          </p:nvPr>
        </p:nvGraphicFramePr>
        <p:xfrm>
          <a:off x="457200" y="1935163"/>
          <a:ext cx="8229600" cy="3254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1371600"/>
                <a:gridCol w="1371600"/>
                <a:gridCol w="1371600"/>
              </a:tblGrid>
              <a:tr h="485725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26.3.2012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Nakupujeme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Potraviny, Knihkupectví, Drogerie, Papírnictví, Oděvy, Květinka, Železářství, Obuv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538264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300" dirty="0">
                <a:solidFill>
                  <a:prstClr val="black"/>
                </a:solidFill>
              </a:rPr>
              <a:t>Mgr. Lenka Stará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datum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1.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ClrTx/>
              <a:buSzTx/>
              <a:buNone/>
            </a:pPr>
            <a:r>
              <a:rPr lang="cs-CZ" sz="17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7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</a:t>
            </a:r>
            <a:r>
              <a:rPr lang="cs-CZ" sz="17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17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čtyřech stranách tohoto dumu děti rozdělují zboží do obchodů. Zboží do obchodu zařazujeme zleva, po kliknutí na tabuli se zboží přesune do správného domečku.</a:t>
            </a:r>
          </a:p>
          <a:p>
            <a:pPr marL="0" lvl="0" indent="0">
              <a:buClrTx/>
              <a:buSzTx/>
              <a:buNone/>
            </a:pPr>
            <a:endParaRPr lang="cs-CZ" sz="17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Třídíme, co bychom nakoupili v Knihkupectví a Potravinách – 8 obrázků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SzTx/>
              <a:buNone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5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Třídíme, co bychom nakoupili  v Drogerii a Papírnictví – 9 obrázků</a:t>
            </a:r>
          </a:p>
          <a:p>
            <a:pPr marL="0" lvl="0" indent="0">
              <a:buClrTx/>
              <a:buSzTx/>
              <a:buNone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6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Třídíme, co bychom nakoupili v Obuvi a Květince – 9 obrázků</a:t>
            </a:r>
          </a:p>
          <a:p>
            <a:pPr marL="0" lvl="0" indent="0">
              <a:buClrTx/>
              <a:buSzTx/>
              <a:buNone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7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Třídíme, co bychom nakoupili v Železářství a Oděvech – 8 obrázků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926687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Nakupujeme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446553" y="922187"/>
            <a:ext cx="3312368" cy="100811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dirty="0" smtClean="0"/>
              <a:t>Knihkupectví</a:t>
            </a:r>
            <a:endParaRPr lang="cs-CZ" sz="1700" b="1" dirty="0"/>
          </a:p>
        </p:txBody>
      </p:sp>
      <p:sp>
        <p:nvSpPr>
          <p:cNvPr id="7" name="Obdélník 6"/>
          <p:cNvSpPr/>
          <p:nvPr/>
        </p:nvSpPr>
        <p:spPr>
          <a:xfrm>
            <a:off x="626573" y="1916832"/>
            <a:ext cx="2952328" cy="209462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5580112" y="908720"/>
            <a:ext cx="3312368" cy="100811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dirty="0" smtClean="0"/>
              <a:t>POTRAVINY</a:t>
            </a:r>
            <a:endParaRPr lang="cs-CZ" sz="1700" b="1" dirty="0"/>
          </a:p>
        </p:txBody>
      </p:sp>
      <p:sp>
        <p:nvSpPr>
          <p:cNvPr id="9" name="Obdélník 8"/>
          <p:cNvSpPr/>
          <p:nvPr/>
        </p:nvSpPr>
        <p:spPr>
          <a:xfrm>
            <a:off x="5760132" y="1916830"/>
            <a:ext cx="2952328" cy="209462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Lenka\AppData\Local\Microsoft\Windows\Temporary Internet Files\Content.IE5\23M89SOR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267" y="2400952"/>
            <a:ext cx="804024" cy="112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P4OCJY1L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73" y="4952580"/>
            <a:ext cx="1281131" cy="128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MWPBBGB1\MC9003077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324" y="3861049"/>
            <a:ext cx="1177355" cy="106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RDP0LP5D\MC9002506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203" y="4789602"/>
            <a:ext cx="1253157" cy="143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P4OCJY1L\MC9003000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7021">
            <a:off x="2994904" y="4086256"/>
            <a:ext cx="727607" cy="10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SCULD85L\MC9002340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5246">
            <a:off x="4685840" y="5361071"/>
            <a:ext cx="1300288" cy="1066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26N7IRF5\MC9002321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2269" y="5514902"/>
            <a:ext cx="1376652" cy="7584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1JHNA87K\MC9000386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9509">
            <a:off x="7744438" y="3924869"/>
            <a:ext cx="1075436" cy="105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AM70CH1E\MC9000884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086" y="4246805"/>
            <a:ext cx="936104" cy="76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5206981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8148E-6 L 0.56615 -0.32222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99" y="-1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L 0.32952 -0.16273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76" y="-8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741E-7 L -0.39271 -0.2773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35" y="-1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07407E-6 L -0.10642 -0.2120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30" y="-1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0.07014 -0.3259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7" y="-1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40741E-7 L 0.55018 -0.50648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00" y="-2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40741E-7 L 0.28663 -0.3594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23" y="-1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22222E-6 L -0.49045 -0.4078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31" y="-20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Nakupujeme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323528" y="922187"/>
            <a:ext cx="3312368" cy="1008112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dirty="0" smtClean="0"/>
              <a:t>DROGERIE</a:t>
            </a:r>
            <a:endParaRPr lang="cs-CZ" sz="1700" b="1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5508104" y="922187"/>
            <a:ext cx="3312368" cy="1008112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i="1" dirty="0" smtClean="0"/>
              <a:t>Papírnictví</a:t>
            </a:r>
            <a:endParaRPr lang="cs-CZ" sz="1700" b="1" i="1" dirty="0"/>
          </a:p>
        </p:txBody>
      </p:sp>
      <p:sp>
        <p:nvSpPr>
          <p:cNvPr id="9" name="Obdélník 8"/>
          <p:cNvSpPr/>
          <p:nvPr/>
        </p:nvSpPr>
        <p:spPr>
          <a:xfrm>
            <a:off x="503548" y="1930299"/>
            <a:ext cx="2952328" cy="209462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88124" y="1930299"/>
            <a:ext cx="2952328" cy="209462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04864"/>
            <a:ext cx="804742" cy="1127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Lenka\AppData\Local\Microsoft\Windows\Temporary Internet Files\Content.IE5\QI5IW9YL\MC900312546[1].wmf"/>
          <p:cNvPicPr>
            <a:picLocks noChangeAspect="1" noChangeArrowheads="1"/>
          </p:cNvPicPr>
          <p:nvPr/>
        </p:nvPicPr>
        <p:blipFill>
          <a:blip r:embed="rId3" cstate="print"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233415"/>
            <a:ext cx="592843" cy="1322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23M89SOR\MC9002150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298" y="5517232"/>
            <a:ext cx="780697" cy="89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IAUD2KQS\MC9004126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646" y="4417284"/>
            <a:ext cx="1092433" cy="608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P4OCJY1L\MC9001993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213856"/>
            <a:ext cx="1101228" cy="74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B4KQEXI7\MC9002375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598" y="5611326"/>
            <a:ext cx="970229" cy="108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P4OCJY1L\MC900234446[1].wmf"/>
          <p:cNvPicPr>
            <a:picLocks noChangeAspect="1" noChangeArrowheads="1"/>
          </p:cNvPicPr>
          <p:nvPr/>
        </p:nvPicPr>
        <p:blipFill>
          <a:blip r:embed="rId8" cstate="print">
            <a:lum bright="-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220" y="4539169"/>
            <a:ext cx="1091214" cy="71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57J6J4ZZ\MC900411862[1].wmf"/>
          <p:cNvPicPr>
            <a:picLocks noChangeAspect="1" noChangeArrowheads="1"/>
          </p:cNvPicPr>
          <p:nvPr/>
        </p:nvPicPr>
        <p:blipFill>
          <a:blip r:embed="rId9" cstate="print">
            <a:lum bright="-4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3502">
            <a:off x="7710422" y="5546654"/>
            <a:ext cx="548668" cy="83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AM70CH1E\MP90043053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0" y="5732933"/>
            <a:ext cx="1259632" cy="839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1JHNA87K\MC900312554[1].wmf"/>
          <p:cNvPicPr>
            <a:picLocks noChangeAspect="1" noChangeArrowheads="1"/>
          </p:cNvPicPr>
          <p:nvPr/>
        </p:nvPicPr>
        <p:blipFill>
          <a:blip r:embed="rId11" cstate="print">
            <a:lum bright="-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615" y="4295283"/>
            <a:ext cx="1125395" cy="5692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423467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59259E-6 L -0.01667 -0.22408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-1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0.48802 -0.36667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92" y="-18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07407E-6 L -0.43472 -0.3458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36" y="-1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07407E-6 L -0.53663 -0.3043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40" y="-1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741E-7 L 0.55712 -0.54398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47" y="-27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22222E-6 L 0.54114 -0.3972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49" y="-19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-0.38299 -0.34815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49" y="-17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81481E-6 L 0.05017 -0.3252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" y="-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-0.20781 -0.36944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99" y="-18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Nakupujeme</a:t>
            </a:r>
            <a:endParaRPr lang="cs-CZ" sz="4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68912" y="819284"/>
            <a:ext cx="3312368" cy="1008112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i="1" dirty="0" smtClean="0">
                <a:solidFill>
                  <a:schemeClr val="tx1"/>
                </a:solidFill>
              </a:rPr>
              <a:t>OBUV</a:t>
            </a:r>
            <a:endParaRPr lang="cs-CZ" sz="1700" b="1" i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580112" y="831726"/>
            <a:ext cx="3312368" cy="1008112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dirty="0" smtClean="0">
                <a:solidFill>
                  <a:schemeClr val="tx1"/>
                </a:solidFill>
              </a:rPr>
              <a:t>Květinka</a:t>
            </a:r>
            <a:endParaRPr lang="cs-CZ" sz="17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8932" y="1839838"/>
            <a:ext cx="2952328" cy="20946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60132" y="1839837"/>
            <a:ext cx="2952328" cy="20946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24151"/>
            <a:ext cx="804742" cy="1127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Lenka\AppData\Local\Microsoft\Windows\Temporary Internet Files\Content.IE5\26N7IRF5\MC90043916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005065"/>
            <a:ext cx="713999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AppData\Local\Microsoft\Windows\Temporary Internet Files\Content.IE5\IAUD2KQS\MC9001999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209" y="4064540"/>
            <a:ext cx="1028929" cy="1063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AM70CH1E\MC900350330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564" y="5128280"/>
            <a:ext cx="604780" cy="137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AppData\Local\Microsoft\Windows\Temporary Internet Files\Content.IE5\2P8WKYRZ\MC900335380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13944"/>
            <a:ext cx="1279742" cy="1079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nka\AppData\Local\Microsoft\Windows\Temporary Internet Files\Content.IE5\AM70CH1E\MC9004400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45971" y="4064540"/>
            <a:ext cx="1024642" cy="91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enka\AppData\Local\Microsoft\Windows\Temporary Internet Files\Content.IE5\CZIFSG7U\MC900354883[1].wmf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090" y="5255072"/>
            <a:ext cx="1092084" cy="124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RDP0LP5D\MC900412552[1].wmf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993" y="5321856"/>
            <a:ext cx="1094715" cy="11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enka\AppData\Local\Microsoft\Windows\Temporary Internet Files\Content.IE5\57J6J4ZZ\MC900252323[1].wmf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lum bright="-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240" y="3985272"/>
            <a:ext cx="1036020" cy="66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enka\AppData\Local\Microsoft\Windows\Temporary Internet Files\Content.IE5\AM70CH1E\MC900252199[1].wmf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258" y="5305223"/>
            <a:ext cx="1322349" cy="92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590970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111E-6 L 0.56493 -0.3275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47" y="-1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20903 -0.2976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51" y="-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22222E-6 L 0.20573 -0.1451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78" y="-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7.40741E-7 L -0.40625 -0.3275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13" y="-1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0.00816 -0.262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7 L 0.06389 -0.46597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4" y="-2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L 0.42847 -0.41065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24" y="-2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96296E-6 L -0.50781 -0.3777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99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L -0.50764 -0.33032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82" y="-1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Nakupujeme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90375" y="767132"/>
            <a:ext cx="3312368" cy="1008112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dirty="0" smtClean="0"/>
              <a:t>Železářství</a:t>
            </a:r>
            <a:endParaRPr lang="cs-CZ" sz="1700" b="1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5539646" y="767132"/>
            <a:ext cx="3312368" cy="1008112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i="1" dirty="0" smtClean="0"/>
              <a:t>ODĚVY</a:t>
            </a:r>
            <a:endParaRPr lang="cs-CZ" sz="1700" b="1" i="1" dirty="0"/>
          </a:p>
        </p:txBody>
      </p:sp>
      <p:sp>
        <p:nvSpPr>
          <p:cNvPr id="6" name="Obdélník 5"/>
          <p:cNvSpPr/>
          <p:nvPr/>
        </p:nvSpPr>
        <p:spPr>
          <a:xfrm>
            <a:off x="470395" y="1775244"/>
            <a:ext cx="2952328" cy="209462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15265" y="1775244"/>
            <a:ext cx="2952328" cy="209462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Lenka\AppData\Local\Microsoft\Windows\Temporary Internet Files\Content.IE5\R8G28MHF\MC90011345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038" y="4585250"/>
            <a:ext cx="866116" cy="93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B4KQEXI7\MC900013096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170046"/>
            <a:ext cx="710213" cy="98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RDP0LP5D\MC900304817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59327" y="5199746"/>
            <a:ext cx="883689" cy="766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enka\AppData\Local\Microsoft\Windows\Temporary Internet Files\Content.IE5\RDP0LP5D\MC9000131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509793">
            <a:off x="2066559" y="4798745"/>
            <a:ext cx="1030953" cy="33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enka\AppData\Local\Microsoft\Windows\Temporary Internet Files\Content.IE5\OMPPDY13\MC900113404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586" y="4000454"/>
            <a:ext cx="1485027" cy="116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enka\AppData\Local\Microsoft\Windows\Temporary Internet Files\Content.IE5\B4KQEXI7\MC90043260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775" y="3031648"/>
            <a:ext cx="838221" cy="83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775" y="1326379"/>
            <a:ext cx="804863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 descr="C:\Users\Lenka\AppData\Local\Microsoft\Windows\Temporary Internet Files\Content.IE5\MWPBBGB1\MC9003000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44" y="5756108"/>
            <a:ext cx="918997" cy="42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Lenka\AppData\Local\Microsoft\Windows\Temporary Internet Files\Content.IE5\RDP0LP5D\MC9003348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63832"/>
            <a:ext cx="1431950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0656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7.40741E-7 L -0.175 -0.15023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50" y="-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L 0.57535 -0.34675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67" y="-1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22222E-6 L -0.19202 -0.2300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01" y="-1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9259E-6 L 0.40816 -0.2574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99" y="-1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59259E-6 L -0.16163 -0.54838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90" y="-2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3.7037E-7 L 0.04844 -0.48218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" y="-2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L -0.62952 -0.4048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76" y="-2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48148E-6 L -0.04774 -0.3259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6" y="-1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Otevřená 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63070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138</TotalTime>
  <Words>167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NÁZEV ŠKOLY: ZŠ Karla Klíče Hostinné AUTOR: Mgr. Lenka Stará NÁZEV: VY_32_INOVACE_12_B_18_Nakupujeme TÉMA: Nakupujeme ČÍSLO PROJEKTU: CZ.1.07/1.4.00/21.2131</vt:lpstr>
      <vt:lpstr>Prezentace aplikace PowerPoint</vt:lpstr>
      <vt:lpstr>Mgr. Lenka Stará datum Určeno pro 1. ročník</vt:lpstr>
      <vt:lpstr>Nakupujeme</vt:lpstr>
      <vt:lpstr>Nakupujeme</vt:lpstr>
      <vt:lpstr>Nakupujeme</vt:lpstr>
      <vt:lpstr>Nakupujeme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 Hostinné AUTOR: Mgr. Lenka Stará NÁZEV: VY_??_INOVACE_??_Jaro TÉMA: Jaro ČÍSLO PROJEKTU: CZ.1.07/1.4.00/21.2131</dc:title>
  <dc:creator>Lenka Stará</dc:creator>
  <cp:lastModifiedBy>Lenka Stará</cp:lastModifiedBy>
  <cp:revision>23</cp:revision>
  <dcterms:created xsi:type="dcterms:W3CDTF">2012-03-05T14:50:17Z</dcterms:created>
  <dcterms:modified xsi:type="dcterms:W3CDTF">2012-03-27T17:47:21Z</dcterms:modified>
</cp:coreProperties>
</file>