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jpeg"/><Relationship Id="rId7" Type="http://schemas.microsoft.com/office/2007/relationships/hdphoto" Target="../media/hdphoto2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1.wdp"/><Relationship Id="rId4" Type="http://schemas.openxmlformats.org/officeDocument/2006/relationships/image" Target="../media/image24.jpe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wmf"/><Relationship Id="rId9" Type="http://schemas.openxmlformats.org/officeDocument/2006/relationships/image" Target="../media/image3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780108"/>
          </a:xfrm>
        </p:spPr>
        <p:txBody>
          <a:bodyPr/>
          <a:lstStyle/>
          <a:p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NÁZEV 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ŠKOLY: ZŠ Karla Klíče Hostinné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AUTOR: Mgr. Lenka Stará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VY_32_INOVACE_12_B_20_Zaměstnání dospělých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TÉMA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: Zaměstnání dospělých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ČÍSLO PROJEKTU: CZ.1.07/1.4.00/21.2131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458029"/>
            <a:ext cx="7406640" cy="1752600"/>
          </a:xfrm>
        </p:spPr>
        <p:txBody>
          <a:bodyPr>
            <a:normAutofit/>
          </a:bodyPr>
          <a:lstStyle/>
          <a:p>
            <a:r>
              <a:rPr lang="cs-CZ" smtClean="0"/>
              <a:t>Zaměstnání dospělých</a:t>
            </a:r>
            <a:endParaRPr lang="cs-CZ" dirty="0" smtClean="0"/>
          </a:p>
          <a:p>
            <a:r>
              <a:rPr lang="cs-CZ" dirty="0" smtClean="0"/>
              <a:t>Mgr. Lenka Stará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432" y="4195861"/>
            <a:ext cx="6473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89231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6091193"/>
              </p:ext>
            </p:extLst>
          </p:nvPr>
        </p:nvGraphicFramePr>
        <p:xfrm>
          <a:off x="457200" y="1935163"/>
          <a:ext cx="8229600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</a:t>
                      </a:r>
                      <a:r>
                        <a:rPr lang="cs-CZ" baseline="0" dirty="0" smtClean="0"/>
                        <a:t>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31.3.2012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Zaměstnání dospělých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l">
                        <a:spcBef>
                          <a:spcPts val="0"/>
                        </a:spcBef>
                        <a:buClrTx/>
                        <a:buSzTx/>
                        <a:buNone/>
                      </a:pPr>
                      <a:r>
                        <a:rPr lang="cs-CZ" dirty="0" smtClean="0"/>
                        <a:t>krejčí,</a:t>
                      </a:r>
                      <a:r>
                        <a:rPr lang="cs-CZ" baseline="0" dirty="0" smtClean="0"/>
                        <a:t> z</a:t>
                      </a:r>
                      <a:r>
                        <a:rPr lang="cs-CZ" dirty="0" smtClean="0"/>
                        <a:t>edník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prodavačka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smtClean="0"/>
                        <a:t>pilot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adeřnice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ekař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čitelka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ukrářka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ruhlář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ékař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asič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olicista</a:t>
                      </a:r>
                      <a:endParaRPr lang="cs-CZ" sz="18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538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>
                <a:solidFill>
                  <a:prstClr val="black"/>
                </a:solidFill>
              </a:rPr>
              <a:t>Mgr. Lenka Stará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datum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1. </a:t>
            </a:r>
            <a:r>
              <a:rPr lang="cs-CZ" sz="2300" dirty="0" smtClean="0">
                <a:solidFill>
                  <a:prstClr val="black"/>
                </a:solidFill>
              </a:rPr>
              <a:t>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ClrTx/>
              <a:buSzTx/>
              <a:buNone/>
            </a:pPr>
            <a:r>
              <a:rPr lang="cs-CZ" sz="17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sz="17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4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7 </a:t>
            </a:r>
            <a:r>
              <a:rPr lang="cs-CZ" sz="15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Přečteme básničku, děti hádají, co dělá člověk, o které básnička je, po kliknutí jméno zaměstnání a obrázky . Na dalších obrázcích popisujeme, co k práci jednotlivé profese 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potřebují.</a:t>
            </a:r>
            <a:endParaRPr lang="cs-CZ" sz="15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8  O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sm 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názvů zaměstnání + osm obrázků – názvy zaměstnání spojíme s obrázky – pro kontrolu po kliknutí animace barevným 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pulsem.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0592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>
                  <a:solidFill>
                    <a:srgbClr val="00B050"/>
                  </a:solidFill>
                </a:ln>
                <a:solidFill>
                  <a:sysClr val="windowText" lastClr="000000"/>
                </a:solidFill>
              </a:rPr>
              <a:t>Krejčí</a:t>
            </a:r>
            <a:endParaRPr lang="cs-CZ" dirty="0">
              <a:ln>
                <a:solidFill>
                  <a:srgbClr val="00B05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Podle módní novoty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šije kabát, kalhoty…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Ještě poutko pro věšák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A z táty bude fešák.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Lenka\AppData\Local\Microsoft\Windows\Temporary Internet Files\Content.IE5\N1PA0VV7\MC9000568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091" y="1336610"/>
            <a:ext cx="1763553" cy="257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N1PA0VV7\MC9003340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21" y="1844824"/>
            <a:ext cx="2053381" cy="19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27VBU8EJ\MC9003358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265" y="5561563"/>
            <a:ext cx="717826" cy="47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enka\AppData\Local\Microsoft\Windows\Temporary Internet Files\Content.IE5\OJP82UEN\MC90043384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023" y="5225258"/>
            <a:ext cx="1176603" cy="117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Lenka\AppData\Local\Microsoft\Windows\Temporary Internet Files\Content.IE5\N1PA0VV7\MC9002352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385" y="3007888"/>
            <a:ext cx="4049706" cy="242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Lenka\AppData\Local\Microsoft\Windows\Temporary Internet Files\Content.IE5\27VBU8EJ\MC9002338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52" y="5112364"/>
            <a:ext cx="1194198" cy="118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Lenka\AppData\Local\Microsoft\Windows\Temporary Internet Files\Content.IE5\N1PA0VV7\MC90034040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343" y="5431156"/>
            <a:ext cx="708366" cy="73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Lenka\AppData\Local\Microsoft\Windows\Temporary Internet Files\Content.IE5\27VBU8EJ\MC90033246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099253"/>
            <a:ext cx="1831543" cy="110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41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1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tx1"/>
                </a:solidFill>
              </a:rPr>
              <a:t>Zedník</a:t>
            </a:r>
            <a:endParaRPr lang="cs-CZ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Od samého rozednění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Je ho vidět na lešení.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Z cihel a maltového těsta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Staví lidem domy a města.</a:t>
            </a:r>
          </a:p>
          <a:p>
            <a:endParaRPr lang="cs-CZ" dirty="0"/>
          </a:p>
        </p:txBody>
      </p:sp>
      <p:pic>
        <p:nvPicPr>
          <p:cNvPr id="2050" name="Picture 2" descr="C:\Users\Lenka\AppData\Local\Microsoft\Windows\Temporary Internet Files\Content.IE5\N1PA0VV7\MC9002289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1182331"/>
            <a:ext cx="151216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27VBU8EJ\MC9002792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196752"/>
            <a:ext cx="1520647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Lenka\AppData\Local\Microsoft\Windows\Temporary Internet Files\Content.IE5\11AXIZE6\MP9004054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661" y="4207282"/>
            <a:ext cx="3107597" cy="221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Lenka\AppData\Local\Microsoft\Windows\Temporary Internet Files\Content.IE5\N1PA0VV7\MC90035704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02895"/>
            <a:ext cx="1746504" cy="184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Lenka\AppData\Local\Microsoft\Windows\Temporary Internet Files\Content.IE5\27VBU8EJ\MC90018298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41" y="5445224"/>
            <a:ext cx="1866290" cy="111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Lenka\AppData\Local\Microsoft\Windows\Temporary Internet Files\Content.IE5\N1PA0VV7\MC9004126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3570" y="4573370"/>
            <a:ext cx="1938924" cy="148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12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chemeClr val="tx1"/>
                </a:solidFill>
              </a:rPr>
              <a:t>Prodavačka</a:t>
            </a:r>
            <a:endParaRPr lang="cs-CZ" dirty="0">
              <a:ln>
                <a:solidFill>
                  <a:srgbClr val="C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pPr marL="0" lvl="0" indent="0" algn="ctr">
              <a:buClr>
                <a:srgbClr val="E7BC29"/>
              </a:buClr>
              <a:buNone/>
            </a:pPr>
            <a:r>
              <a:rPr lang="cs-CZ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Při nákupech v obchodě,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poradí všem v pohodě,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paní, pánovi i slečně,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co jim bude slušet věčně.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Navíc úsměv k tomu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přibalí jim domů.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6" name="Picture 4" descr="C:\Users\Lenka\AppData\Local\Microsoft\Windows\Temporary Internet Files\Content.IE5\11AXIZE6\MC900388958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2232248" cy="287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N1PA0VV7\MP9004331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305" y="4221088"/>
            <a:ext cx="3203390" cy="212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Lenka\AppData\Local\Microsoft\Windows\Temporary Internet Files\Content.IE5\11AXIZE6\MC900430117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96236" y="1268760"/>
            <a:ext cx="1692188" cy="306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Lenka\AppData\Local\Microsoft\Windows\Temporary Internet Files\Content.IE5\N1PA0VV7\MP90040313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45364"/>
            <a:ext cx="1910017" cy="127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Lenka\AppData\Local\Microsoft\Windows\Temporary Internet Files\Content.IE5\OJP82UEN\MP9003866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275" y="4730870"/>
            <a:ext cx="1980858" cy="141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35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1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Pilot</a:t>
            </a:r>
            <a:endParaRPr lang="cs-CZ" dirty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Nad oblaky s námi létá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z Prahy do všech koutů světa.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A z Ruska či Ameriky</a:t>
            </a:r>
          </a:p>
          <a:p>
            <a:pPr marL="0" lvl="0" indent="0" algn="ctr">
              <a:buClr>
                <a:srgbClr val="E7BC29"/>
              </a:buClr>
              <a:buNone/>
            </a:pPr>
            <a:r>
              <a:rPr lang="cs-CZ" sz="2000" i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k nám do České republiky.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Lenka\AppData\Local\Microsoft\Windows\Temporary Internet Files\Content.IE5\OJP82UEN\MP9004305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55575"/>
            <a:ext cx="2170027" cy="144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enka\AppData\Local\Microsoft\Windows\Temporary Internet Files\Content.IE5\11AXIZE6\MP9004009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484784"/>
            <a:ext cx="2172573" cy="144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ka\AppData\Local\Microsoft\Windows\Temporary Internet Files\Content.IE5\OJP82UEN\MP9003993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577" y="2903391"/>
            <a:ext cx="3734629" cy="248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Lenka\AppData\Local\Microsoft\Windows\Temporary Internet Files\Content.IE5\27VBU8EJ\MP900422417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329" b="94649" l="17266" r="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6872">
            <a:off x="6252244" y="4603800"/>
            <a:ext cx="2896965" cy="190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Lenka\AppData\Local\Microsoft\Windows\Temporary Internet Files\Content.IE5\11AXIZE6\MP900427680[1].jp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791" b="76169" l="3047" r="974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7310">
            <a:off x="-234271" y="4191949"/>
            <a:ext cx="3421571" cy="240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66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764705"/>
            <a:ext cx="9144000" cy="6093296"/>
          </a:xfrm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Kadeřnice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>
              <a:solidFill>
                <a:srgbClr val="FF6699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Pekař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rgbClr val="FFC000"/>
                </a:solidFill>
              </a:rPr>
              <a:t>Učitel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>
              <a:solidFill>
                <a:srgbClr val="CC00FF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Cukrářka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Truhlář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 smtClean="0">
              <a:solidFill>
                <a:prstClr val="black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rgbClr val="00B0F0"/>
                </a:solidFill>
              </a:rPr>
              <a:t>Lékař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>
              <a:solidFill>
                <a:srgbClr val="00B050"/>
              </a:solidFill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cs-CZ" sz="2400" b="1" dirty="0" smtClean="0">
                <a:solidFill>
                  <a:srgbClr val="00B050"/>
                </a:solidFill>
              </a:rPr>
              <a:t>Hasič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cs-CZ" sz="2400" b="1" dirty="0">
              <a:solidFill>
                <a:prstClr val="black"/>
              </a:solidFill>
            </a:endParaRP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7030A0"/>
                </a:solidFill>
              </a:rPr>
              <a:t>Policista</a:t>
            </a:r>
            <a:endParaRPr lang="cs-CZ" sz="2400" b="1" dirty="0">
              <a:solidFill>
                <a:srgbClr val="7030A0"/>
              </a:solidFill>
            </a:endParaRPr>
          </a:p>
        </p:txBody>
      </p:sp>
      <p:pic>
        <p:nvPicPr>
          <p:cNvPr id="5122" name="Picture 2" descr="C:\Users\Lenka\AppData\Local\Microsoft\Windows\Temporary Internet Files\Content.IE5\N1PA0VV7\MC9004159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035437"/>
            <a:ext cx="1797050" cy="1787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Lenka\AppData\Local\Microsoft\Windows\Temporary Internet Files\Content.IE5\OJP82UEN\MC9003473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139" y="4576719"/>
            <a:ext cx="1348740" cy="1812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Lenka\AppData\Local\Microsoft\Windows\Temporary Internet Files\Content.IE5\N1PA0VV7\MC9002289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876932"/>
            <a:ext cx="1580998" cy="1821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464" y="2510390"/>
            <a:ext cx="1622425" cy="209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282" y="1745650"/>
            <a:ext cx="2101553" cy="2051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C:\Users\Lenka\AppData\Local\Microsoft\Windows\Temporary Internet Files\Content.IE5\11AXIZE6\MC90023318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33805"/>
            <a:ext cx="1592802" cy="1708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Lenka\AppData\Local\Microsoft\Windows\Temporary Internet Files\Content.IE5\N1PA0VV7\MC9002311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199" y="360876"/>
            <a:ext cx="1674680" cy="1779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Lenka\AppData\Local\Microsoft\Windows\Temporary Internet Files\Content.IE5\11AXIZE6\MC90030125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429" y="575170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97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750" autoRev="1" fill="remov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750" autoRev="1" fill="remov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750" autoRev="1" fill="remov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750" autoRev="1" fill="remov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750" autoRev="1" fill="remove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35409"/>
                                      </p:to>
                                    </p:animClr>
                                    <p:animClr clrSpc="rgb" dir="cw">
                                      <p:cBhvr>
                                        <p:cTn id="14" dur="750" autoRev="1" fill="remove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35409"/>
                                      </p:to>
                                    </p:animClr>
                                    <p:set>
                                      <p:cBhvr>
                                        <p:cTn id="15" dur="750" autoRev="1" fill="remove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750" autoRev="1" fill="remove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750" autoRev="1" fill="remove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750" autoRev="1" fill="remove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2" dur="750" autoRev="1" fill="remove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750" autoRev="1" fill="remove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750" autoRev="1" fill="remove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8" dur="750" autoRev="1" fill="remove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9" dur="750" autoRev="1" fill="remove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750" autoRev="1" fill="remove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750" autoRev="1" fill="remove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35409"/>
                                      </p:to>
                                    </p:animClr>
                                    <p:animClr clrSpc="rgb" dir="cw">
                                      <p:cBhvr>
                                        <p:cTn id="35" dur="750" autoRev="1" fill="remove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35409"/>
                                      </p:to>
                                    </p:animClr>
                                    <p:set>
                                      <p:cBhvr>
                                        <p:cTn id="36" dur="750" autoRev="1" fill="remove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750" autoRev="1" fill="remove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750" autoRev="1" fill="remove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42" dur="750" autoRev="1" fill="remove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3" dur="750" autoRev="1" fill="remove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750" autoRev="1" fill="remove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750" autoRev="1" fill="remove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49" dur="750" autoRev="1" fill="remove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0" dur="750" autoRev="1" fill="remove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750" autoRev="1" fill="remove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750" autoRev="1" fill="remove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animClr clrSpc="rgb" dir="cw">
                                      <p:cBhvr>
                                        <p:cTn id="56" dur="750" autoRev="1" fill="remove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7" dur="750" autoRev="1" fill="remove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750" autoRev="1" fill="remove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JAROSLAV HEJKAL. </a:t>
            </a:r>
            <a:r>
              <a:rPr lang="cs-CZ" i="1" dirty="0"/>
              <a:t>Kdo co dělá</a:t>
            </a:r>
            <a:r>
              <a:rPr lang="cs-CZ" dirty="0"/>
              <a:t>. Havlíčkův Brod: Knihy nejen pro </a:t>
            </a:r>
            <a:r>
              <a:rPr lang="cs-CZ" dirty="0" smtClean="0"/>
              <a:t>bohaté</a:t>
            </a:r>
            <a:r>
              <a:rPr lang="cs-CZ" dirty="0"/>
              <a:t>, 2005. ISBN 80-86499-05-7.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Otevřená  galerie 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030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154</TotalTime>
  <Words>260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NÁZEV ŠKOLY: ZŠ Karla Klíče Hostinné AUTOR: Mgr. Lenka Stará NÁZEV: VY_32_INOVACE_12_B_20_Zaměstnání dospělých TÉMA: Zaměstnání dospělých ČÍSLO PROJEKTU: CZ.1.07/1.4.00/21.2131</vt:lpstr>
      <vt:lpstr>Prezentace aplikace PowerPoint</vt:lpstr>
      <vt:lpstr>Mgr. Lenka Stará datum Určeno pro 1. ročník</vt:lpstr>
      <vt:lpstr>Krejčí</vt:lpstr>
      <vt:lpstr>Zedník</vt:lpstr>
      <vt:lpstr>Prodavačka</vt:lpstr>
      <vt:lpstr>Pilot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Karla Klíče Hostinné AUTOR: Mgr. Lenka Stará NÁZEV: VY_??_INOVACE_??_Jaro TÉMA: Jaro ČÍSLO PROJEKTU: CZ.1.07/1.4.00/21.2131</dc:title>
  <dc:creator>Lenka Stará</dc:creator>
  <cp:lastModifiedBy>Učitel</cp:lastModifiedBy>
  <cp:revision>30</cp:revision>
  <dcterms:created xsi:type="dcterms:W3CDTF">2012-03-05T14:50:17Z</dcterms:created>
  <dcterms:modified xsi:type="dcterms:W3CDTF">2012-03-31T16:50:14Z</dcterms:modified>
</cp:coreProperties>
</file>