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3" r:id="rId5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2DA"/>
    <a:srgbClr val="0000CC"/>
    <a:srgbClr val="990033"/>
    <a:srgbClr val="FCFCA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B3B44-4C4F-4499-9FF0-938A8A5EA90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9258D-00BB-47DE-A174-31FFF3A2287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BAD84-FB37-49E6-8AD3-3C0DC3E28CB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30DD7-7AAF-42BC-91EB-755ED6514D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36B583-2550-424B-9618-CEAAC5B893B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D3F43-C4E7-4A0A-BEF1-239DC225C1C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672B8-4367-48D9-B87E-2349175163B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44CB2-7300-4842-A539-84ABBA9A81A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74C46E-140E-46DA-A2AE-9A45B75BB96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49E2A2-B133-4CB4-87F1-9E6891C18E6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6539D-F494-41F0-BD62-74BF1688565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54DE8D5-C4EA-47DA-8E9A-ED36398E87EA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Office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20501829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4104" name="Prezentace" r:id="rId3" imgW="3726104" imgH="2793521" progId="PowerPoint.Show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bdélník 3"/>
          <p:cNvSpPr>
            <a:spLocks noChangeArrowheads="1"/>
          </p:cNvSpPr>
          <p:nvPr/>
        </p:nvSpPr>
        <p:spPr bwMode="auto">
          <a:xfrm>
            <a:off x="900113" y="2133599"/>
            <a:ext cx="7416800" cy="4247317"/>
          </a:xfrm>
          <a:prstGeom prst="rect">
            <a:avLst/>
          </a:prstGeom>
          <a:solidFill>
            <a:srgbClr val="FF99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6147" name="Obdélník 1"/>
          <p:cNvSpPr>
            <a:spLocks noChangeArrowheads="1"/>
          </p:cNvSpPr>
          <p:nvPr/>
        </p:nvSpPr>
        <p:spPr bwMode="auto">
          <a:xfrm>
            <a:off x="1042988" y="2133600"/>
            <a:ext cx="7489825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 Matematika a její aplikace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Předmět: Matematika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Stupeň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vzdělávání: 1. stupeň ZŠ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5.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vytvoření: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20. 3.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2013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Anotace: upevňování matematických představ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cs-CZ" sz="1400" b="1" dirty="0"/>
              <a:t>převody jednotek času, rozvoj logického uvažování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Klíčová slova: jednotky času, pracovní listy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Autor: Mgr. Marta Papežová</a:t>
            </a:r>
          </a:p>
        </p:txBody>
      </p:sp>
      <p:pic>
        <p:nvPicPr>
          <p:cNvPr id="6148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4825" y="620713"/>
            <a:ext cx="56673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MC90005887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013" y="558511"/>
            <a:ext cx="1784350" cy="174625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67744" y="404813"/>
            <a:ext cx="632893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/>
              <a:t>Ve výškové budově s 20 patry jezdí 2 výtahy. Při uvedení</a:t>
            </a:r>
          </a:p>
          <a:p>
            <a:r>
              <a:rPr lang="cs-CZ" dirty="0" smtClean="0"/>
              <a:t>do </a:t>
            </a:r>
            <a:r>
              <a:rPr lang="cs-CZ" dirty="0"/>
              <a:t>provozu se zkoušelo, který výtah vyjede rychleji z přízemí </a:t>
            </a:r>
          </a:p>
          <a:p>
            <a:r>
              <a:rPr lang="cs-CZ" dirty="0"/>
              <a:t>do posledního patra. </a:t>
            </a:r>
            <a:r>
              <a:rPr lang="cs-CZ" b="1" dirty="0"/>
              <a:t>Výtah A</a:t>
            </a:r>
            <a:r>
              <a:rPr lang="cs-CZ" dirty="0"/>
              <a:t> se zastavil v každém patře, </a:t>
            </a:r>
          </a:p>
          <a:p>
            <a:r>
              <a:rPr lang="cs-CZ" dirty="0"/>
              <a:t>3 minuty tam stál a opět se rozjel. Překonání vzdálenosti mezi </a:t>
            </a:r>
            <a:r>
              <a:rPr lang="cs-CZ" dirty="0" smtClean="0"/>
              <a:t>dvěma </a:t>
            </a:r>
            <a:r>
              <a:rPr lang="cs-CZ" dirty="0"/>
              <a:t>patry mu trvalo 1 minutu. </a:t>
            </a:r>
          </a:p>
          <a:p>
            <a:r>
              <a:rPr lang="cs-CZ" b="1" dirty="0"/>
              <a:t>Výtah B</a:t>
            </a:r>
            <a:r>
              <a:rPr lang="cs-CZ" dirty="0"/>
              <a:t> jel stejnou rychlostí, ale zastavil se jen v sudých </a:t>
            </a: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oschodích a </a:t>
            </a:r>
            <a:r>
              <a:rPr lang="cs-CZ" dirty="0"/>
              <a:t>stál tam 4 minuty, než se zase rozjel.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76238" y="2636838"/>
            <a:ext cx="7652145" cy="369332"/>
          </a:xfrm>
          <a:prstGeom prst="rect">
            <a:avLst/>
          </a:prstGeom>
          <a:solidFill>
            <a:srgbClr val="FCFCA2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/>
              <a:t>Který výtah dojel jako první do 20. poschodí? Jak dlouho mu to trvalo?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395288" y="3429000"/>
            <a:ext cx="79565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76238" y="3160713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Výpočet: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19113" y="5248275"/>
            <a:ext cx="77279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Odpověď:</a:t>
            </a:r>
          </a:p>
          <a:p>
            <a:r>
              <a:rPr lang="cs-CZ"/>
              <a:t>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763713" y="404813"/>
            <a:ext cx="37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1.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47675" y="280988"/>
            <a:ext cx="8512175" cy="650875"/>
          </a:xfrm>
          <a:prstGeom prst="rect">
            <a:avLst/>
          </a:prstGeom>
          <a:noFill/>
          <a:ln w="9525">
            <a:solidFill>
              <a:srgbClr val="9900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2. Želvy sloní se dožívají i 150 let. Kolik je to měsíců, týdnů a dní, jestliže budeme </a:t>
            </a:r>
          </a:p>
          <a:p>
            <a:r>
              <a:rPr lang="cs-CZ"/>
              <a:t>předpokládat, že jeden měsíc má 30 dní?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19113" y="928688"/>
            <a:ext cx="84137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Výpočty-------------------------------------------------------------------------------------------------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------------------------------------------------------------------------------------------------------------</a:t>
            </a:r>
          </a:p>
          <a:p>
            <a:r>
              <a:rPr lang="cs-CZ"/>
              <a:t>------------------------------------------------------------------------------------------------------------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47674" y="2997200"/>
            <a:ext cx="4278313" cy="369332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/>
              <a:t>3. Kdo dřív převede následující údaje?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735013" y="3736975"/>
            <a:ext cx="24511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6 min =          s</a:t>
            </a:r>
          </a:p>
          <a:p>
            <a:r>
              <a:rPr lang="cs-CZ"/>
              <a:t>126 s =          min      s</a:t>
            </a:r>
          </a:p>
          <a:p>
            <a:r>
              <a:rPr lang="cs-CZ"/>
              <a:t>56 min =        h      min</a:t>
            </a:r>
          </a:p>
          <a:p>
            <a:r>
              <a:rPr lang="cs-CZ"/>
              <a:t>0,5 h =           min</a:t>
            </a:r>
          </a:p>
          <a:p>
            <a:r>
              <a:rPr lang="cs-CZ"/>
              <a:t>0,75 h =         min</a:t>
            </a:r>
          </a:p>
          <a:p>
            <a:r>
              <a:rPr lang="cs-CZ"/>
              <a:t>400 s =          min     s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4048125" y="3665538"/>
            <a:ext cx="3028950" cy="1739900"/>
          </a:xfrm>
          <a:prstGeom prst="rect">
            <a:avLst/>
          </a:prstGeom>
          <a:solidFill>
            <a:srgbClr val="DCC2DA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60 min + 30 min =            h</a:t>
            </a:r>
          </a:p>
          <a:p>
            <a:r>
              <a:rPr lang="cs-CZ"/>
              <a:t>180 s – 60 s =                min</a:t>
            </a:r>
          </a:p>
          <a:p>
            <a:r>
              <a:rPr lang="cs-CZ"/>
              <a:t>2 dny – 0,5 dne =             h</a:t>
            </a:r>
          </a:p>
          <a:p>
            <a:r>
              <a:rPr lang="cs-CZ"/>
              <a:t>66 min + 240 s =            min</a:t>
            </a:r>
          </a:p>
          <a:p>
            <a:r>
              <a:rPr lang="cs-CZ"/>
              <a:t>22 s + 1 h =                      s</a:t>
            </a:r>
          </a:p>
          <a:p>
            <a:r>
              <a:rPr lang="cs-CZ"/>
              <a:t>10 min + 0,25 h =           min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735013" y="5969000"/>
            <a:ext cx="650690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Zdroje: </a:t>
            </a:r>
            <a:r>
              <a:rPr lang="cs-CZ" dirty="0" smtClean="0"/>
              <a:t>byly použity </a:t>
            </a:r>
            <a:r>
              <a:rPr lang="cs-CZ" dirty="0"/>
              <a:t>aplikace programu Microsoft </a:t>
            </a:r>
            <a:r>
              <a:rPr lang="cs-CZ" dirty="0" smtClean="0"/>
              <a:t>PowerPoint</a:t>
            </a:r>
            <a:r>
              <a:rPr lang="cs-CZ" smtClean="0"/>
              <a:t>, </a:t>
            </a:r>
          </a:p>
          <a:p>
            <a:r>
              <a:rPr lang="cs-CZ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288</Words>
  <Application>Microsoft Office PowerPoint</Application>
  <PresentationFormat>Předvádění na obrazovce (4:3)</PresentationFormat>
  <Paragraphs>50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Výchozí návrh</vt:lpstr>
      <vt:lpstr>Prezentace</vt:lpstr>
      <vt:lpstr>Snímek 1</vt:lpstr>
      <vt:lpstr>Snímek 2</vt:lpstr>
      <vt:lpstr>Snímek 3</vt:lpstr>
      <vt:lpstr>Snímek 4</vt:lpstr>
    </vt:vector>
  </TitlesOfParts>
  <Company>ZŠ Pastelka, o.p.s.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Pastelka, o.p.s.</dc:creator>
  <cp:lastModifiedBy>Dum</cp:lastModifiedBy>
  <cp:revision>9</cp:revision>
  <cp:lastPrinted>2013-09-18T20:17:22Z</cp:lastPrinted>
  <dcterms:created xsi:type="dcterms:W3CDTF">2013-05-16T18:34:22Z</dcterms:created>
  <dcterms:modified xsi:type="dcterms:W3CDTF">2014-04-22T12:03:46Z</dcterms:modified>
</cp:coreProperties>
</file>