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youtube.com/watch?v=wFZ-Hrxb4o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00167" y="1556766"/>
          <a:ext cx="6143668" cy="5015500"/>
        </p:xfrm>
        <a:graphic>
          <a:graphicData uri="http://schemas.openxmlformats.org/drawingml/2006/table">
            <a:tbl>
              <a:tblPr/>
              <a:tblGrid>
                <a:gridCol w="2272613"/>
                <a:gridCol w="3871055"/>
              </a:tblGrid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Jan Hus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Výklad nové látky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zná základní údaje z tohoto období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Jan Hus, Betlémská kaple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14.4.2014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Vlastivěda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8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500166" y="107154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282" y="357166"/>
            <a:ext cx="8715436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Mistr Jan Hus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Byl mistr pražské university. Kázal v 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Betlémské kapli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Kázal,</a:t>
            </a:r>
            <a:r>
              <a:rPr kumimoji="0" lang="cs-CZ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aby lidé žili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podle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Božích přikázání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Ostře kritizoval především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církev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která hromadila majetek.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Chtěl, aby kněží opustili majetek a vrátili se k chudobě.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Církevním hodnostářům se Husova kázání nelíbila.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Na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Prahu byla uvalena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klatba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zákaz pohřbívání, křtu, uzavírání sňatků, sloužení mší tak dlouho,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cs-CZ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dokud Hus Prahu neopustí.</a:t>
            </a: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034" y="428604"/>
            <a:ext cx="807249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Hus odešel na venkov, kde kázal dál a psal knihy, ve kterých žádal nápravu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církve.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Tehdy byl svolán do města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Kostnice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církevní sněm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(koncil),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který měl také usilovat o nápravu církve.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Předsedal mu německý a uherský král Zikmund.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Pozvali i Mistra Jana Husa.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Přátelé Husa varovali, aby nejezdil.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Hus se domníval, že zde bude moci své učení obhájit. Ale koncil po něm žádal, aby svoje učení odvolal.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Hus ale odmítl odvolat, byl prohlášen za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kacíře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 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6.července 1415 byl upálen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.( 6. červenec státní svátek)</a:t>
            </a: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7224" y="785794"/>
            <a:ext cx="2845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Jan Hus a jeho život :</a:t>
            </a:r>
            <a:endParaRPr lang="cs-CZ" sz="2400" b="1" dirty="0"/>
          </a:p>
        </p:txBody>
      </p:sp>
      <p:pic>
        <p:nvPicPr>
          <p:cNvPr id="2049" name="Picture 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04947">
            <a:off x="4048114" y="2095724"/>
            <a:ext cx="248603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348" y="1571612"/>
            <a:ext cx="5572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http://www.youtube.com/watch?v=wFZ-Hrxb4oo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4348" y="357166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202</Words>
  <PresentationFormat>Předvádění na obrazovce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Zdena Šmerdová</cp:lastModifiedBy>
  <cp:revision>3</cp:revision>
  <dcterms:created xsi:type="dcterms:W3CDTF">2014-04-06T15:00:41Z</dcterms:created>
  <dcterms:modified xsi:type="dcterms:W3CDTF">2014-04-06T15:21:56Z</dcterms:modified>
</cp:coreProperties>
</file>