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F5567-ED77-4263-8592-37E3B19D0995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C33CF-A79D-4B00-9BA3-C1CE2B9A79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v=aNi-dCTJkxc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6717231"/>
              </p:ext>
            </p:extLst>
          </p:nvPr>
        </p:nvGraphicFramePr>
        <p:xfrm>
          <a:off x="1428729" y="1556766"/>
          <a:ext cx="6286544" cy="5086942"/>
        </p:xfrm>
        <a:graphic>
          <a:graphicData uri="http://schemas.openxmlformats.org/drawingml/2006/table">
            <a:tbl>
              <a:tblPr/>
              <a:tblGrid>
                <a:gridCol w="2325465"/>
                <a:gridCol w="3961079"/>
              </a:tblGrid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Husitské války 1. část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 z tohoto období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Jan Žižka, bitva u Sudoměře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28.4.2014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3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428728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85720" y="571480"/>
            <a:ext cx="9144000" cy="4955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Husitské války 1. část 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Husova smrt vyvolala v Čechách velké pobouření nejen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prostého lidu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ale i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českých pánů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krále Václava IV.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(syna Karla IV.)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Všichni zazlívali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Zikmundovi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že se Husa nezastal.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Počet příznivců Husova učení rychle rostl.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Říkalo se jim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husité.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kališníci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podle symbolu –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kalichu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).</a:t>
            </a: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450057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428596" y="1071546"/>
            <a:ext cx="8501122" cy="433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 smrti Václava IV. měl převzít vládu v Čechách jeho bratr Zikmund.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Husité se vzbouřili.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Do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jejich čela se postavil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Jan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Žižka z Trocnova.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První bitvu vybojovali husité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 Sudoměře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 když jich bylo málo, zvítězili.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 hrázi mezi dvěma rybníky postavili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vozovou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hradbu.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b="1" dirty="0">
              <a:solidFill>
                <a:srgbClr val="7030A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1214422"/>
            <a:ext cx="821537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Rytíři v brnění na ně zaútočili přes vypuštěný rybník, ale zapadli na koních do bahna.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Druhá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část královského vojska útočila po hrázi.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T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am byli husité dobře chráněni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vozovou hradbou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b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 když bojovali jen zbraněmi upravenými z nářadí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(kosami, cepy pobitými hřebíky)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zvítězili.</a:t>
            </a: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714488"/>
            <a:ext cx="3286148" cy="371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142976" y="1214422"/>
            <a:ext cx="2337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 to tedy bylo :</a:t>
            </a:r>
            <a:endParaRPr lang="cs-CZ" sz="2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1857364"/>
            <a:ext cx="57150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http://www.youtube.com/watch?v=aNi-dCTJkxc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64291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112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4</cp:revision>
  <dcterms:created xsi:type="dcterms:W3CDTF">2014-04-06T15:27:58Z</dcterms:created>
  <dcterms:modified xsi:type="dcterms:W3CDTF">2014-04-22T11:56:05Z</dcterms:modified>
</cp:coreProperties>
</file>