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3lWl0hUjLLU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http://www.youtube.com/watch?v=a9yFQHzM4yQ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28729" y="1556766"/>
          <a:ext cx="6286544" cy="4944072"/>
        </p:xfrm>
        <a:graphic>
          <a:graphicData uri="http://schemas.openxmlformats.org/drawingml/2006/table">
            <a:tbl>
              <a:tblPr/>
              <a:tblGrid>
                <a:gridCol w="2325465"/>
                <a:gridCol w="3961079"/>
              </a:tblGrid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Husitské války 2. část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 tohoto období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Bitva u Lipan, Jan Žižka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28.4.2014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428728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14282" y="642918"/>
            <a:ext cx="91440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Husitské války</a:t>
            </a:r>
            <a:r>
              <a:rPr kumimoji="0" lang="cs-CZ" sz="3600" b="1" i="0" u="sng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2.část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Husité založili město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Tábor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Každý, kdo do něho přicházel, odevzdal vše, co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měl.  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Chtěli zde žít prostě a v lásce.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Husité v čele s 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Janem Žižkou z Trocnova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vybojovali mnoho  bitev,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poráželi jak své odpůrce v Čechách, tak i silné armády křižáků, které přitáhly z ciziny.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Husitská píseň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Ktož sú boží bojovníci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zahnala křižácké vojsko i bez boje.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302359"/>
            <a:ext cx="828677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Po smrti Jana Žižky si říkali </a:t>
            </a:r>
            <a:r>
              <a:rPr lang="cs-CZ" sz="2800" b="1" dirty="0" smtClean="0">
                <a:solidFill>
                  <a:srgbClr val="FF0000"/>
                </a:solidFill>
              </a:rPr>
              <a:t>sirotci</a:t>
            </a:r>
            <a:r>
              <a:rPr lang="cs-CZ" sz="2800" b="1" dirty="0" smtClean="0"/>
              <a:t>. 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J</a:t>
            </a:r>
            <a:r>
              <a:rPr lang="cs-CZ" sz="2800" b="1" dirty="0" smtClean="0"/>
              <a:t>. Žižka neprohrál ani jednu bitvu.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Husité </a:t>
            </a:r>
            <a:r>
              <a:rPr lang="cs-CZ" sz="2800" b="1" dirty="0" smtClean="0"/>
              <a:t>vítězili i po jeho </a:t>
            </a:r>
            <a:r>
              <a:rPr lang="cs-CZ" sz="2800" b="1" dirty="0" smtClean="0"/>
              <a:t>smrti, vedl je </a:t>
            </a:r>
            <a:r>
              <a:rPr lang="cs-CZ" sz="2800" b="1" dirty="0" smtClean="0">
                <a:solidFill>
                  <a:srgbClr val="FF0000"/>
                </a:solidFill>
              </a:rPr>
              <a:t>Prokop Holý.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Podnikali </a:t>
            </a:r>
            <a:r>
              <a:rPr lang="cs-CZ" sz="2800" b="1" dirty="0" smtClean="0"/>
              <a:t>i výpravy do sousedních zemí.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Nakonec </a:t>
            </a:r>
            <a:r>
              <a:rPr lang="cs-CZ" sz="2800" b="1" dirty="0" smtClean="0"/>
              <a:t>začala církev i Zikmund s husity vyjednávat. 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Část </a:t>
            </a:r>
            <a:r>
              <a:rPr lang="cs-CZ" sz="2800" b="1" dirty="0" smtClean="0"/>
              <a:t>husitů ale chtěla pokračovat v boji. Byli poraženi v bitvě</a:t>
            </a:r>
            <a:r>
              <a:rPr lang="cs-CZ" sz="2800" b="1" dirty="0" smtClean="0">
                <a:solidFill>
                  <a:srgbClr val="FF0000"/>
                </a:solidFill>
              </a:rPr>
              <a:t> u Lipan</a:t>
            </a:r>
            <a:r>
              <a:rPr lang="cs-CZ" sz="2800" b="1" dirty="0" smtClean="0"/>
              <a:t>, Prokop Holý padl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Husitské války Čechy zpustošily, bylo zničeno mnoho měst, kostelů a památek.</a:t>
            </a:r>
            <a:endParaRPr lang="cs-CZ" sz="28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1285860"/>
            <a:ext cx="2906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1. Husité proti všem </a:t>
            </a:r>
            <a:r>
              <a:rPr lang="cs-CZ" sz="2800" b="1" dirty="0" smtClean="0"/>
              <a:t>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3929066"/>
            <a:ext cx="2379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2. Zničená země :</a:t>
            </a:r>
            <a:endParaRPr lang="cs-CZ" sz="2400" b="1" dirty="0"/>
          </a:p>
        </p:txBody>
      </p:sp>
      <p:pic>
        <p:nvPicPr>
          <p:cNvPr id="2049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1836">
            <a:off x="5869315" y="778136"/>
            <a:ext cx="2425010" cy="21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436229">
            <a:off x="4070189" y="3760408"/>
            <a:ext cx="200026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1785926"/>
            <a:ext cx="5286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http://www.youtube.com/watch?v=3lWl0hUjLLU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28662" y="2285992"/>
            <a:ext cx="5286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http://www.youtube.com/watch?v=a9yFQHzM4yQ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64291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169</Words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Zdena Šmerdová</cp:lastModifiedBy>
  <cp:revision>2</cp:revision>
  <dcterms:created xsi:type="dcterms:W3CDTF">2014-04-06T15:47:38Z</dcterms:created>
  <dcterms:modified xsi:type="dcterms:W3CDTF">2014-04-06T16:02:51Z</dcterms:modified>
</cp:coreProperties>
</file>