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5C38"/>
    <a:srgbClr val="FFABAB"/>
    <a:srgbClr val="FF5050"/>
    <a:srgbClr val="FF7C80"/>
    <a:srgbClr val="FF9DB3"/>
    <a:srgbClr val="D7B0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95B1D60-A040-4A3F-B461-E811E0E72B0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62135EA-85F5-4924-AF91-D3CDD04FB31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1783" y="2551836"/>
            <a:ext cx="846043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NÁZEV ŠKOLY: ZŠ Pardubice – </a:t>
            </a:r>
            <a:r>
              <a:rPr lang="cs-CZ" sz="2000" dirty="0" err="1">
                <a:solidFill>
                  <a:schemeClr val="bg2">
                    <a:lumMod val="50000"/>
                  </a:schemeClr>
                </a:solidFill>
              </a:rPr>
              <a:t>Spořilov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AUTOR: Věra Konířová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NÁZEV: VY_52_INOVACE_PŘÍRODOPIS 6. – 9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._30.VZDUŠNICOVCI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TÉMA: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VZDUŠNICOVCI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ČÍSLO PROJEKTU: CZ.1.07/1.4.00/21.2349 </a:t>
            </a:r>
          </a:p>
        </p:txBody>
      </p:sp>
      <p:pic>
        <p:nvPicPr>
          <p:cNvPr id="1026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952" y="476672"/>
            <a:ext cx="5744095" cy="140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8894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783" y="404664"/>
            <a:ext cx="8802217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Tato  prezentace  slouží  k seznámení žáků s charakteristickými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znaky  a  typickými  zástupci  skupiny  bezobratlých  živočichů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označované  jako 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vzdušnicovci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.  Žáci jsou pomocí bublinových 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popisků     vedeni     k    zopakování     již    probraného     učiva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 i  k  vyhledávání   nových   informací.   Zpětnou  vazbu  žákům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 i vyučujícímu poskytuje stručné závěrečné opakování.   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 Prezentace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by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měla  být  realizována  v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učebně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s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interaktivní 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tabulí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aby  si  žáci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mohli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aktivněji  osvojovat  nové poznatky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.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Během   prezentace   žáci   pracují  s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učebnicí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,  ve  které  se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učí 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vyhledávat   potřebné   informace   a   seznamují  se  s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obrázky 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uvedených  zástupců 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vzdušnicovců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.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Prezentaci  lze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případně 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také  doplnit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preparovanými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nebo   i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živými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zástupci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této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skupiny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 Prezentace   byla   vytvořena   dne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29.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4. 2012  a  ověřena  dne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                   30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. 4. 2012.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13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dirty="0" err="1" smtClean="0">
                <a:solidFill>
                  <a:schemeClr val="accent1">
                    <a:lumMod val="50000"/>
                  </a:schemeClr>
                </a:solidFill>
              </a:rPr>
              <a:t>Vzdušnicovci</a:t>
            </a:r>
            <a:endParaRPr lang="cs-CZ" sz="6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8380" y="2420888"/>
            <a:ext cx="45833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nejpočetnější skupina členovců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8380" y="2882553"/>
            <a:ext cx="1430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dýchají 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2394" y="1340768"/>
            <a:ext cx="49007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- charakteristika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2627784" y="1340768"/>
            <a:ext cx="6405311" cy="0"/>
          </a:xfrm>
          <a:prstGeom prst="line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27584" y="32129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8" name="Oválný popisek 17"/>
          <p:cNvSpPr/>
          <p:nvPr/>
        </p:nvSpPr>
        <p:spPr>
          <a:xfrm>
            <a:off x="5375975" y="2110208"/>
            <a:ext cx="3657120" cy="1102767"/>
          </a:xfrm>
          <a:prstGeom prst="wedgeEllipseCallout">
            <a:avLst>
              <a:gd name="adj1" fmla="val -84777"/>
              <a:gd name="adj2" fmla="val 44739"/>
            </a:avLst>
          </a:prstGeom>
          <a:solidFill>
            <a:srgbClr val="9D5C38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Odhadni čím budou dýchat </a:t>
            </a:r>
            <a:r>
              <a:rPr lang="cs-CZ" sz="2000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vzdušnicovci</a:t>
            </a:r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</a:t>
            </a:r>
          </a:p>
          <a:p>
            <a:pPr algn="ctr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Obrázek ti napoví.</a:t>
            </a:r>
            <a:endParaRPr lang="cs-CZ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5810992" y="3616400"/>
            <a:ext cx="1932709" cy="1731818"/>
          </a:xfrm>
          <a:custGeom>
            <a:avLst/>
            <a:gdLst>
              <a:gd name="connsiteX0" fmla="*/ 1953491 w 1953491"/>
              <a:gd name="connsiteY0" fmla="*/ 0 h 1828800"/>
              <a:gd name="connsiteX1" fmla="*/ 1925782 w 1953491"/>
              <a:gd name="connsiteY1" fmla="*/ 166255 h 1828800"/>
              <a:gd name="connsiteX2" fmla="*/ 1898073 w 1953491"/>
              <a:gd name="connsiteY2" fmla="*/ 249382 h 1828800"/>
              <a:gd name="connsiteX3" fmla="*/ 1842654 w 1953491"/>
              <a:gd name="connsiteY3" fmla="*/ 374073 h 1828800"/>
              <a:gd name="connsiteX4" fmla="*/ 1814945 w 1953491"/>
              <a:gd name="connsiteY4" fmla="*/ 429491 h 1828800"/>
              <a:gd name="connsiteX5" fmla="*/ 1773382 w 1953491"/>
              <a:gd name="connsiteY5" fmla="*/ 568037 h 1828800"/>
              <a:gd name="connsiteX6" fmla="*/ 1745673 w 1953491"/>
              <a:gd name="connsiteY6" fmla="*/ 651164 h 1828800"/>
              <a:gd name="connsiteX7" fmla="*/ 1731818 w 1953491"/>
              <a:gd name="connsiteY7" fmla="*/ 692728 h 1828800"/>
              <a:gd name="connsiteX8" fmla="*/ 1704109 w 1953491"/>
              <a:gd name="connsiteY8" fmla="*/ 748146 h 1828800"/>
              <a:gd name="connsiteX9" fmla="*/ 1662545 w 1953491"/>
              <a:gd name="connsiteY9" fmla="*/ 831273 h 1828800"/>
              <a:gd name="connsiteX10" fmla="*/ 1593273 w 1953491"/>
              <a:gd name="connsiteY10" fmla="*/ 955964 h 1828800"/>
              <a:gd name="connsiteX11" fmla="*/ 1565564 w 1953491"/>
              <a:gd name="connsiteY11" fmla="*/ 997528 h 1828800"/>
              <a:gd name="connsiteX12" fmla="*/ 1454727 w 1953491"/>
              <a:gd name="connsiteY12" fmla="*/ 1094509 h 1828800"/>
              <a:gd name="connsiteX13" fmla="*/ 1427018 w 1953491"/>
              <a:gd name="connsiteY13" fmla="*/ 1136073 h 1828800"/>
              <a:gd name="connsiteX14" fmla="*/ 1343891 w 1953491"/>
              <a:gd name="connsiteY14" fmla="*/ 1177637 h 1828800"/>
              <a:gd name="connsiteX15" fmla="*/ 1205345 w 1953491"/>
              <a:gd name="connsiteY15" fmla="*/ 1205346 h 1828800"/>
              <a:gd name="connsiteX16" fmla="*/ 1122218 w 1953491"/>
              <a:gd name="connsiteY16" fmla="*/ 1233055 h 1828800"/>
              <a:gd name="connsiteX17" fmla="*/ 1080654 w 1953491"/>
              <a:gd name="connsiteY17" fmla="*/ 1246909 h 1828800"/>
              <a:gd name="connsiteX18" fmla="*/ 1039091 w 1953491"/>
              <a:gd name="connsiteY18" fmla="*/ 1260764 h 1828800"/>
              <a:gd name="connsiteX19" fmla="*/ 997527 w 1953491"/>
              <a:gd name="connsiteY19" fmla="*/ 1288473 h 1828800"/>
              <a:gd name="connsiteX20" fmla="*/ 914400 w 1953491"/>
              <a:gd name="connsiteY20" fmla="*/ 1316182 h 1828800"/>
              <a:gd name="connsiteX21" fmla="*/ 872836 w 1953491"/>
              <a:gd name="connsiteY21" fmla="*/ 1330037 h 1828800"/>
              <a:gd name="connsiteX22" fmla="*/ 734291 w 1953491"/>
              <a:gd name="connsiteY22" fmla="*/ 1357746 h 1828800"/>
              <a:gd name="connsiteX23" fmla="*/ 651164 w 1953491"/>
              <a:gd name="connsiteY23" fmla="*/ 1385455 h 1828800"/>
              <a:gd name="connsiteX24" fmla="*/ 609600 w 1953491"/>
              <a:gd name="connsiteY24" fmla="*/ 1399309 h 1828800"/>
              <a:gd name="connsiteX25" fmla="*/ 457200 w 1953491"/>
              <a:gd name="connsiteY25" fmla="*/ 1440873 h 1828800"/>
              <a:gd name="connsiteX26" fmla="*/ 415636 w 1953491"/>
              <a:gd name="connsiteY26" fmla="*/ 1454728 h 1828800"/>
              <a:gd name="connsiteX27" fmla="*/ 374073 w 1953491"/>
              <a:gd name="connsiteY27" fmla="*/ 1468582 h 1828800"/>
              <a:gd name="connsiteX28" fmla="*/ 249382 w 1953491"/>
              <a:gd name="connsiteY28" fmla="*/ 1551709 h 1828800"/>
              <a:gd name="connsiteX29" fmla="*/ 207818 w 1953491"/>
              <a:gd name="connsiteY29" fmla="*/ 1579418 h 1828800"/>
              <a:gd name="connsiteX30" fmla="*/ 180109 w 1953491"/>
              <a:gd name="connsiteY30" fmla="*/ 1607128 h 1828800"/>
              <a:gd name="connsiteX31" fmla="*/ 152400 w 1953491"/>
              <a:gd name="connsiteY31" fmla="*/ 1648691 h 1828800"/>
              <a:gd name="connsiteX32" fmla="*/ 110836 w 1953491"/>
              <a:gd name="connsiteY32" fmla="*/ 1662546 h 1828800"/>
              <a:gd name="connsiteX33" fmla="*/ 83127 w 1953491"/>
              <a:gd name="connsiteY33" fmla="*/ 1704109 h 1828800"/>
              <a:gd name="connsiteX34" fmla="*/ 69273 w 1953491"/>
              <a:gd name="connsiteY34" fmla="*/ 1745673 h 1828800"/>
              <a:gd name="connsiteX35" fmla="*/ 27709 w 1953491"/>
              <a:gd name="connsiteY35" fmla="*/ 1787237 h 1828800"/>
              <a:gd name="connsiteX36" fmla="*/ 0 w 1953491"/>
              <a:gd name="connsiteY36" fmla="*/ 1828800 h 182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953491" h="1828800">
                <a:moveTo>
                  <a:pt x="1953491" y="0"/>
                </a:moveTo>
                <a:cubicBezTo>
                  <a:pt x="1947545" y="41620"/>
                  <a:pt x="1937935" y="121693"/>
                  <a:pt x="1925782" y="166255"/>
                </a:cubicBezTo>
                <a:cubicBezTo>
                  <a:pt x="1918097" y="194434"/>
                  <a:pt x="1914274" y="225080"/>
                  <a:pt x="1898073" y="249382"/>
                </a:cubicBezTo>
                <a:cubicBezTo>
                  <a:pt x="1816567" y="371643"/>
                  <a:pt x="1941576" y="176228"/>
                  <a:pt x="1842654" y="374073"/>
                </a:cubicBezTo>
                <a:cubicBezTo>
                  <a:pt x="1833418" y="392546"/>
                  <a:pt x="1822615" y="410315"/>
                  <a:pt x="1814945" y="429491"/>
                </a:cubicBezTo>
                <a:cubicBezTo>
                  <a:pt x="1775754" y="527468"/>
                  <a:pt x="1797879" y="486378"/>
                  <a:pt x="1773382" y="568037"/>
                </a:cubicBezTo>
                <a:cubicBezTo>
                  <a:pt x="1764989" y="596013"/>
                  <a:pt x="1754909" y="623455"/>
                  <a:pt x="1745673" y="651164"/>
                </a:cubicBezTo>
                <a:cubicBezTo>
                  <a:pt x="1741055" y="665019"/>
                  <a:pt x="1738349" y="679666"/>
                  <a:pt x="1731818" y="692728"/>
                </a:cubicBezTo>
                <a:cubicBezTo>
                  <a:pt x="1722582" y="711201"/>
                  <a:pt x="1712245" y="729163"/>
                  <a:pt x="1704109" y="748146"/>
                </a:cubicBezTo>
                <a:cubicBezTo>
                  <a:pt x="1669693" y="828449"/>
                  <a:pt x="1715794" y="751398"/>
                  <a:pt x="1662545" y="831273"/>
                </a:cubicBezTo>
                <a:cubicBezTo>
                  <a:pt x="1638160" y="904431"/>
                  <a:pt x="1656792" y="860685"/>
                  <a:pt x="1593273" y="955964"/>
                </a:cubicBezTo>
                <a:cubicBezTo>
                  <a:pt x="1584037" y="969819"/>
                  <a:pt x="1577338" y="985754"/>
                  <a:pt x="1565564" y="997528"/>
                </a:cubicBezTo>
                <a:cubicBezTo>
                  <a:pt x="1484517" y="1078574"/>
                  <a:pt x="1523462" y="1048686"/>
                  <a:pt x="1454727" y="1094509"/>
                </a:cubicBezTo>
                <a:cubicBezTo>
                  <a:pt x="1445491" y="1108364"/>
                  <a:pt x="1438792" y="1124299"/>
                  <a:pt x="1427018" y="1136073"/>
                </a:cubicBezTo>
                <a:cubicBezTo>
                  <a:pt x="1402732" y="1160359"/>
                  <a:pt x="1375440" y="1168623"/>
                  <a:pt x="1343891" y="1177637"/>
                </a:cubicBezTo>
                <a:cubicBezTo>
                  <a:pt x="1182740" y="1223680"/>
                  <a:pt x="1423037" y="1150923"/>
                  <a:pt x="1205345" y="1205346"/>
                </a:cubicBezTo>
                <a:cubicBezTo>
                  <a:pt x="1177009" y="1212430"/>
                  <a:pt x="1149927" y="1223819"/>
                  <a:pt x="1122218" y="1233055"/>
                </a:cubicBezTo>
                <a:lnTo>
                  <a:pt x="1080654" y="1246909"/>
                </a:lnTo>
                <a:cubicBezTo>
                  <a:pt x="1066800" y="1251527"/>
                  <a:pt x="1051242" y="1252663"/>
                  <a:pt x="1039091" y="1260764"/>
                </a:cubicBezTo>
                <a:cubicBezTo>
                  <a:pt x="1025236" y="1270000"/>
                  <a:pt x="1012743" y="1281710"/>
                  <a:pt x="997527" y="1288473"/>
                </a:cubicBezTo>
                <a:cubicBezTo>
                  <a:pt x="970837" y="1300335"/>
                  <a:pt x="942109" y="1306946"/>
                  <a:pt x="914400" y="1316182"/>
                </a:cubicBezTo>
                <a:cubicBezTo>
                  <a:pt x="900545" y="1320800"/>
                  <a:pt x="887241" y="1327636"/>
                  <a:pt x="872836" y="1330037"/>
                </a:cubicBezTo>
                <a:cubicBezTo>
                  <a:pt x="816654" y="1339400"/>
                  <a:pt x="785966" y="1342243"/>
                  <a:pt x="734291" y="1357746"/>
                </a:cubicBezTo>
                <a:cubicBezTo>
                  <a:pt x="706315" y="1366139"/>
                  <a:pt x="678873" y="1376219"/>
                  <a:pt x="651164" y="1385455"/>
                </a:cubicBezTo>
                <a:cubicBezTo>
                  <a:pt x="637309" y="1390073"/>
                  <a:pt x="623920" y="1396445"/>
                  <a:pt x="609600" y="1399309"/>
                </a:cubicBezTo>
                <a:cubicBezTo>
                  <a:pt x="511688" y="1418892"/>
                  <a:pt x="562665" y="1405718"/>
                  <a:pt x="457200" y="1440873"/>
                </a:cubicBezTo>
                <a:lnTo>
                  <a:pt x="415636" y="1454728"/>
                </a:lnTo>
                <a:lnTo>
                  <a:pt x="374073" y="1468582"/>
                </a:lnTo>
                <a:lnTo>
                  <a:pt x="249382" y="1551709"/>
                </a:lnTo>
                <a:cubicBezTo>
                  <a:pt x="235527" y="1560945"/>
                  <a:pt x="219592" y="1567644"/>
                  <a:pt x="207818" y="1579418"/>
                </a:cubicBezTo>
                <a:cubicBezTo>
                  <a:pt x="198582" y="1588655"/>
                  <a:pt x="188269" y="1596928"/>
                  <a:pt x="180109" y="1607128"/>
                </a:cubicBezTo>
                <a:cubicBezTo>
                  <a:pt x="169707" y="1620130"/>
                  <a:pt x="165402" y="1638289"/>
                  <a:pt x="152400" y="1648691"/>
                </a:cubicBezTo>
                <a:cubicBezTo>
                  <a:pt x="140996" y="1657814"/>
                  <a:pt x="124691" y="1657928"/>
                  <a:pt x="110836" y="1662546"/>
                </a:cubicBezTo>
                <a:cubicBezTo>
                  <a:pt x="101600" y="1676400"/>
                  <a:pt x="90573" y="1689216"/>
                  <a:pt x="83127" y="1704109"/>
                </a:cubicBezTo>
                <a:cubicBezTo>
                  <a:pt x="76596" y="1717171"/>
                  <a:pt x="77374" y="1733522"/>
                  <a:pt x="69273" y="1745673"/>
                </a:cubicBezTo>
                <a:cubicBezTo>
                  <a:pt x="58405" y="1761976"/>
                  <a:pt x="40252" y="1772185"/>
                  <a:pt x="27709" y="1787237"/>
                </a:cubicBezTo>
                <a:cubicBezTo>
                  <a:pt x="17049" y="1800029"/>
                  <a:pt x="0" y="1828800"/>
                  <a:pt x="0" y="1828800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8000010" y="3616400"/>
            <a:ext cx="457200" cy="1357746"/>
          </a:xfrm>
          <a:custGeom>
            <a:avLst/>
            <a:gdLst>
              <a:gd name="connsiteX0" fmla="*/ 124691 w 457200"/>
              <a:gd name="connsiteY0" fmla="*/ 0 h 1357746"/>
              <a:gd name="connsiteX1" fmla="*/ 110836 w 457200"/>
              <a:gd name="connsiteY1" fmla="*/ 124691 h 1357746"/>
              <a:gd name="connsiteX2" fmla="*/ 83127 w 457200"/>
              <a:gd name="connsiteY2" fmla="*/ 207818 h 1357746"/>
              <a:gd name="connsiteX3" fmla="*/ 69273 w 457200"/>
              <a:gd name="connsiteY3" fmla="*/ 249382 h 1357746"/>
              <a:gd name="connsiteX4" fmla="*/ 41564 w 457200"/>
              <a:gd name="connsiteY4" fmla="*/ 332509 h 1357746"/>
              <a:gd name="connsiteX5" fmla="*/ 27709 w 457200"/>
              <a:gd name="connsiteY5" fmla="*/ 374073 h 1357746"/>
              <a:gd name="connsiteX6" fmla="*/ 0 w 457200"/>
              <a:gd name="connsiteY6" fmla="*/ 471055 h 1357746"/>
              <a:gd name="connsiteX7" fmla="*/ 13855 w 457200"/>
              <a:gd name="connsiteY7" fmla="*/ 942109 h 1357746"/>
              <a:gd name="connsiteX8" fmla="*/ 41564 w 457200"/>
              <a:gd name="connsiteY8" fmla="*/ 1025236 h 1357746"/>
              <a:gd name="connsiteX9" fmla="*/ 110836 w 457200"/>
              <a:gd name="connsiteY9" fmla="*/ 1149927 h 1357746"/>
              <a:gd name="connsiteX10" fmla="*/ 138546 w 457200"/>
              <a:gd name="connsiteY10" fmla="*/ 1177636 h 1357746"/>
              <a:gd name="connsiteX11" fmla="*/ 221673 w 457200"/>
              <a:gd name="connsiteY11" fmla="*/ 1219200 h 1357746"/>
              <a:gd name="connsiteX12" fmla="*/ 263236 w 457200"/>
              <a:gd name="connsiteY12" fmla="*/ 1260764 h 1357746"/>
              <a:gd name="connsiteX13" fmla="*/ 346364 w 457200"/>
              <a:gd name="connsiteY13" fmla="*/ 1288473 h 1357746"/>
              <a:gd name="connsiteX14" fmla="*/ 429491 w 457200"/>
              <a:gd name="connsiteY14" fmla="*/ 1330036 h 1357746"/>
              <a:gd name="connsiteX15" fmla="*/ 457200 w 457200"/>
              <a:gd name="connsiteY15" fmla="*/ 1357746 h 135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7200" h="1357746">
                <a:moveTo>
                  <a:pt x="124691" y="0"/>
                </a:moveTo>
                <a:cubicBezTo>
                  <a:pt x="120073" y="41564"/>
                  <a:pt x="119038" y="83684"/>
                  <a:pt x="110836" y="124691"/>
                </a:cubicBezTo>
                <a:cubicBezTo>
                  <a:pt x="105108" y="153332"/>
                  <a:pt x="92363" y="180109"/>
                  <a:pt x="83127" y="207818"/>
                </a:cubicBezTo>
                <a:lnTo>
                  <a:pt x="69273" y="249382"/>
                </a:lnTo>
                <a:lnTo>
                  <a:pt x="41564" y="332509"/>
                </a:lnTo>
                <a:cubicBezTo>
                  <a:pt x="36946" y="346364"/>
                  <a:pt x="31251" y="359905"/>
                  <a:pt x="27709" y="374073"/>
                </a:cubicBezTo>
                <a:cubicBezTo>
                  <a:pt x="10313" y="443659"/>
                  <a:pt x="19876" y="411427"/>
                  <a:pt x="0" y="471055"/>
                </a:cubicBezTo>
                <a:cubicBezTo>
                  <a:pt x="4618" y="628073"/>
                  <a:pt x="2106" y="785463"/>
                  <a:pt x="13855" y="942109"/>
                </a:cubicBezTo>
                <a:cubicBezTo>
                  <a:pt x="16039" y="971235"/>
                  <a:pt x="32328" y="997527"/>
                  <a:pt x="41564" y="1025236"/>
                </a:cubicBezTo>
                <a:cubicBezTo>
                  <a:pt x="58986" y="1077502"/>
                  <a:pt x="63195" y="1102287"/>
                  <a:pt x="110836" y="1149927"/>
                </a:cubicBezTo>
                <a:cubicBezTo>
                  <a:pt x="120073" y="1159163"/>
                  <a:pt x="127345" y="1170915"/>
                  <a:pt x="138546" y="1177636"/>
                </a:cubicBezTo>
                <a:cubicBezTo>
                  <a:pt x="227803" y="1231190"/>
                  <a:pt x="131589" y="1144130"/>
                  <a:pt x="221673" y="1219200"/>
                </a:cubicBezTo>
                <a:cubicBezTo>
                  <a:pt x="236725" y="1231743"/>
                  <a:pt x="246108" y="1251249"/>
                  <a:pt x="263236" y="1260764"/>
                </a:cubicBezTo>
                <a:cubicBezTo>
                  <a:pt x="288769" y="1274949"/>
                  <a:pt x="322061" y="1272271"/>
                  <a:pt x="346364" y="1288473"/>
                </a:cubicBezTo>
                <a:cubicBezTo>
                  <a:pt x="400078" y="1324283"/>
                  <a:pt x="372130" y="1310917"/>
                  <a:pt x="429491" y="1330036"/>
                </a:cubicBezTo>
                <a:lnTo>
                  <a:pt x="457200" y="1357746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7833756" y="4392255"/>
            <a:ext cx="609600" cy="677772"/>
          </a:xfrm>
          <a:custGeom>
            <a:avLst/>
            <a:gdLst>
              <a:gd name="connsiteX0" fmla="*/ 0 w 609600"/>
              <a:gd name="connsiteY0" fmla="*/ 0 h 789746"/>
              <a:gd name="connsiteX1" fmla="*/ 13854 w 609600"/>
              <a:gd name="connsiteY1" fmla="*/ 290945 h 789746"/>
              <a:gd name="connsiteX2" fmla="*/ 55418 w 609600"/>
              <a:gd name="connsiteY2" fmla="*/ 443345 h 789746"/>
              <a:gd name="connsiteX3" fmla="*/ 124690 w 609600"/>
              <a:gd name="connsiteY3" fmla="*/ 568036 h 789746"/>
              <a:gd name="connsiteX4" fmla="*/ 152400 w 609600"/>
              <a:gd name="connsiteY4" fmla="*/ 595745 h 789746"/>
              <a:gd name="connsiteX5" fmla="*/ 221672 w 609600"/>
              <a:gd name="connsiteY5" fmla="*/ 651163 h 789746"/>
              <a:gd name="connsiteX6" fmla="*/ 304800 w 609600"/>
              <a:gd name="connsiteY6" fmla="*/ 692727 h 789746"/>
              <a:gd name="connsiteX7" fmla="*/ 346363 w 609600"/>
              <a:gd name="connsiteY7" fmla="*/ 720436 h 789746"/>
              <a:gd name="connsiteX8" fmla="*/ 471054 w 609600"/>
              <a:gd name="connsiteY8" fmla="*/ 748145 h 789746"/>
              <a:gd name="connsiteX9" fmla="*/ 554181 w 609600"/>
              <a:gd name="connsiteY9" fmla="*/ 775854 h 789746"/>
              <a:gd name="connsiteX10" fmla="*/ 609600 w 609600"/>
              <a:gd name="connsiteY10" fmla="*/ 789709 h 789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09600" h="789746">
                <a:moveTo>
                  <a:pt x="0" y="0"/>
                </a:moveTo>
                <a:cubicBezTo>
                  <a:pt x="4618" y="96982"/>
                  <a:pt x="6407" y="194139"/>
                  <a:pt x="13854" y="290945"/>
                </a:cubicBezTo>
                <a:cubicBezTo>
                  <a:pt x="17770" y="341859"/>
                  <a:pt x="39695" y="396174"/>
                  <a:pt x="55418" y="443345"/>
                </a:cubicBezTo>
                <a:cubicBezTo>
                  <a:pt x="72840" y="495611"/>
                  <a:pt x="77049" y="520396"/>
                  <a:pt x="124690" y="568036"/>
                </a:cubicBezTo>
                <a:cubicBezTo>
                  <a:pt x="133927" y="577272"/>
                  <a:pt x="144240" y="585545"/>
                  <a:pt x="152400" y="595745"/>
                </a:cubicBezTo>
                <a:cubicBezTo>
                  <a:pt x="197977" y="652716"/>
                  <a:pt x="155746" y="629188"/>
                  <a:pt x="221672" y="651163"/>
                </a:cubicBezTo>
                <a:cubicBezTo>
                  <a:pt x="340793" y="730576"/>
                  <a:pt x="190075" y="635364"/>
                  <a:pt x="304800" y="692727"/>
                </a:cubicBezTo>
                <a:cubicBezTo>
                  <a:pt x="319693" y="700174"/>
                  <a:pt x="331470" y="712989"/>
                  <a:pt x="346363" y="720436"/>
                </a:cubicBezTo>
                <a:cubicBezTo>
                  <a:pt x="380471" y="737490"/>
                  <a:pt x="439123" y="742823"/>
                  <a:pt x="471054" y="748145"/>
                </a:cubicBezTo>
                <a:lnTo>
                  <a:pt x="554181" y="775854"/>
                </a:lnTo>
                <a:cubicBezTo>
                  <a:pt x="600127" y="791169"/>
                  <a:pt x="581141" y="789709"/>
                  <a:pt x="609600" y="789709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7258156" y="4396060"/>
            <a:ext cx="652436" cy="1565564"/>
          </a:xfrm>
          <a:custGeom>
            <a:avLst/>
            <a:gdLst>
              <a:gd name="connsiteX0" fmla="*/ 581891 w 652436"/>
              <a:gd name="connsiteY0" fmla="*/ 0 h 1565564"/>
              <a:gd name="connsiteX1" fmla="*/ 429491 w 652436"/>
              <a:gd name="connsiteY1" fmla="*/ 96982 h 1565564"/>
              <a:gd name="connsiteX2" fmla="*/ 387927 w 652436"/>
              <a:gd name="connsiteY2" fmla="*/ 124691 h 1565564"/>
              <a:gd name="connsiteX3" fmla="*/ 346364 w 652436"/>
              <a:gd name="connsiteY3" fmla="*/ 152400 h 1565564"/>
              <a:gd name="connsiteX4" fmla="*/ 318655 w 652436"/>
              <a:gd name="connsiteY4" fmla="*/ 193964 h 1565564"/>
              <a:gd name="connsiteX5" fmla="*/ 277091 w 652436"/>
              <a:gd name="connsiteY5" fmla="*/ 207818 h 1565564"/>
              <a:gd name="connsiteX6" fmla="*/ 263236 w 652436"/>
              <a:gd name="connsiteY6" fmla="*/ 249382 h 1565564"/>
              <a:gd name="connsiteX7" fmla="*/ 221673 w 652436"/>
              <a:gd name="connsiteY7" fmla="*/ 290946 h 1565564"/>
              <a:gd name="connsiteX8" fmla="*/ 152400 w 652436"/>
              <a:gd name="connsiteY8" fmla="*/ 360218 h 1565564"/>
              <a:gd name="connsiteX9" fmla="*/ 138546 w 652436"/>
              <a:gd name="connsiteY9" fmla="*/ 401782 h 1565564"/>
              <a:gd name="connsiteX10" fmla="*/ 69273 w 652436"/>
              <a:gd name="connsiteY10" fmla="*/ 457200 h 1565564"/>
              <a:gd name="connsiteX11" fmla="*/ 55418 w 652436"/>
              <a:gd name="connsiteY11" fmla="*/ 498764 h 1565564"/>
              <a:gd name="connsiteX12" fmla="*/ 27709 w 652436"/>
              <a:gd name="connsiteY12" fmla="*/ 540328 h 1565564"/>
              <a:gd name="connsiteX13" fmla="*/ 0 w 652436"/>
              <a:gd name="connsiteY13" fmla="*/ 623455 h 1565564"/>
              <a:gd name="connsiteX14" fmla="*/ 13855 w 652436"/>
              <a:gd name="connsiteY14" fmla="*/ 734291 h 1565564"/>
              <a:gd name="connsiteX15" fmla="*/ 55418 w 652436"/>
              <a:gd name="connsiteY15" fmla="*/ 817418 h 1565564"/>
              <a:gd name="connsiteX16" fmla="*/ 83127 w 652436"/>
              <a:gd name="connsiteY16" fmla="*/ 845128 h 1565564"/>
              <a:gd name="connsiteX17" fmla="*/ 166255 w 652436"/>
              <a:gd name="connsiteY17" fmla="*/ 900546 h 1565564"/>
              <a:gd name="connsiteX18" fmla="*/ 207818 w 652436"/>
              <a:gd name="connsiteY18" fmla="*/ 914400 h 1565564"/>
              <a:gd name="connsiteX19" fmla="*/ 290946 w 652436"/>
              <a:gd name="connsiteY19" fmla="*/ 983673 h 1565564"/>
              <a:gd name="connsiteX20" fmla="*/ 332509 w 652436"/>
              <a:gd name="connsiteY20" fmla="*/ 1025237 h 1565564"/>
              <a:gd name="connsiteX21" fmla="*/ 415636 w 652436"/>
              <a:gd name="connsiteY21" fmla="*/ 1080655 h 1565564"/>
              <a:gd name="connsiteX22" fmla="*/ 540327 w 652436"/>
              <a:gd name="connsiteY22" fmla="*/ 1233055 h 1565564"/>
              <a:gd name="connsiteX23" fmla="*/ 568036 w 652436"/>
              <a:gd name="connsiteY23" fmla="*/ 1274618 h 1565564"/>
              <a:gd name="connsiteX24" fmla="*/ 581891 w 652436"/>
              <a:gd name="connsiteY24" fmla="*/ 1316182 h 1565564"/>
              <a:gd name="connsiteX25" fmla="*/ 609600 w 652436"/>
              <a:gd name="connsiteY25" fmla="*/ 1357746 h 1565564"/>
              <a:gd name="connsiteX26" fmla="*/ 637309 w 652436"/>
              <a:gd name="connsiteY26" fmla="*/ 1454728 h 1565564"/>
              <a:gd name="connsiteX27" fmla="*/ 651164 w 652436"/>
              <a:gd name="connsiteY27" fmla="*/ 1496291 h 1565564"/>
              <a:gd name="connsiteX28" fmla="*/ 651164 w 652436"/>
              <a:gd name="connsiteY28" fmla="*/ 1565564 h 156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652436" h="1565564">
                <a:moveTo>
                  <a:pt x="581891" y="0"/>
                </a:moveTo>
                <a:cubicBezTo>
                  <a:pt x="484058" y="58700"/>
                  <a:pt x="535028" y="26624"/>
                  <a:pt x="429491" y="96982"/>
                </a:cubicBezTo>
                <a:lnTo>
                  <a:pt x="387927" y="124691"/>
                </a:lnTo>
                <a:lnTo>
                  <a:pt x="346364" y="152400"/>
                </a:lnTo>
                <a:cubicBezTo>
                  <a:pt x="337128" y="166255"/>
                  <a:pt x="331657" y="183562"/>
                  <a:pt x="318655" y="193964"/>
                </a:cubicBezTo>
                <a:cubicBezTo>
                  <a:pt x="307251" y="203087"/>
                  <a:pt x="287418" y="197491"/>
                  <a:pt x="277091" y="207818"/>
                </a:cubicBezTo>
                <a:cubicBezTo>
                  <a:pt x="266764" y="218145"/>
                  <a:pt x="271337" y="237231"/>
                  <a:pt x="263236" y="249382"/>
                </a:cubicBezTo>
                <a:cubicBezTo>
                  <a:pt x="252368" y="265685"/>
                  <a:pt x="234216" y="275894"/>
                  <a:pt x="221673" y="290946"/>
                </a:cubicBezTo>
                <a:cubicBezTo>
                  <a:pt x="163948" y="360216"/>
                  <a:pt x="228598" y="309420"/>
                  <a:pt x="152400" y="360218"/>
                </a:cubicBezTo>
                <a:cubicBezTo>
                  <a:pt x="147782" y="374073"/>
                  <a:pt x="146060" y="389259"/>
                  <a:pt x="138546" y="401782"/>
                </a:cubicBezTo>
                <a:cubicBezTo>
                  <a:pt x="125386" y="423715"/>
                  <a:pt x="88148" y="444616"/>
                  <a:pt x="69273" y="457200"/>
                </a:cubicBezTo>
                <a:cubicBezTo>
                  <a:pt x="64655" y="471055"/>
                  <a:pt x="61949" y="485702"/>
                  <a:pt x="55418" y="498764"/>
                </a:cubicBezTo>
                <a:cubicBezTo>
                  <a:pt x="47971" y="513657"/>
                  <a:pt x="34472" y="525112"/>
                  <a:pt x="27709" y="540328"/>
                </a:cubicBezTo>
                <a:cubicBezTo>
                  <a:pt x="15847" y="567018"/>
                  <a:pt x="0" y="623455"/>
                  <a:pt x="0" y="623455"/>
                </a:cubicBezTo>
                <a:cubicBezTo>
                  <a:pt x="4618" y="660400"/>
                  <a:pt x="7195" y="697659"/>
                  <a:pt x="13855" y="734291"/>
                </a:cubicBezTo>
                <a:cubicBezTo>
                  <a:pt x="19881" y="767434"/>
                  <a:pt x="34537" y="791316"/>
                  <a:pt x="55418" y="817418"/>
                </a:cubicBezTo>
                <a:cubicBezTo>
                  <a:pt x="63578" y="827618"/>
                  <a:pt x="72677" y="837291"/>
                  <a:pt x="83127" y="845128"/>
                </a:cubicBezTo>
                <a:cubicBezTo>
                  <a:pt x="109769" y="865109"/>
                  <a:pt x="134662" y="890015"/>
                  <a:pt x="166255" y="900546"/>
                </a:cubicBezTo>
                <a:lnTo>
                  <a:pt x="207818" y="914400"/>
                </a:lnTo>
                <a:cubicBezTo>
                  <a:pt x="329256" y="1035838"/>
                  <a:pt x="175205" y="887222"/>
                  <a:pt x="290946" y="983673"/>
                </a:cubicBezTo>
                <a:cubicBezTo>
                  <a:pt x="305998" y="996216"/>
                  <a:pt x="317043" y="1013208"/>
                  <a:pt x="332509" y="1025237"/>
                </a:cubicBezTo>
                <a:cubicBezTo>
                  <a:pt x="358796" y="1045683"/>
                  <a:pt x="392088" y="1057107"/>
                  <a:pt x="415636" y="1080655"/>
                </a:cubicBezTo>
                <a:cubicBezTo>
                  <a:pt x="508458" y="1173477"/>
                  <a:pt x="466794" y="1122756"/>
                  <a:pt x="540327" y="1233055"/>
                </a:cubicBezTo>
                <a:cubicBezTo>
                  <a:pt x="549563" y="1246909"/>
                  <a:pt x="562770" y="1258822"/>
                  <a:pt x="568036" y="1274618"/>
                </a:cubicBezTo>
                <a:cubicBezTo>
                  <a:pt x="572654" y="1288473"/>
                  <a:pt x="575360" y="1303120"/>
                  <a:pt x="581891" y="1316182"/>
                </a:cubicBezTo>
                <a:cubicBezTo>
                  <a:pt x="589338" y="1331075"/>
                  <a:pt x="602153" y="1342853"/>
                  <a:pt x="609600" y="1357746"/>
                </a:cubicBezTo>
                <a:cubicBezTo>
                  <a:pt x="620676" y="1379899"/>
                  <a:pt x="631388" y="1434003"/>
                  <a:pt x="637309" y="1454728"/>
                </a:cubicBezTo>
                <a:cubicBezTo>
                  <a:pt x="641321" y="1468770"/>
                  <a:pt x="649353" y="1481800"/>
                  <a:pt x="651164" y="1496291"/>
                </a:cubicBezTo>
                <a:cubicBezTo>
                  <a:pt x="654028" y="1519204"/>
                  <a:pt x="651164" y="1542473"/>
                  <a:pt x="651164" y="1565564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7141028" y="4918727"/>
            <a:ext cx="692728" cy="1042897"/>
          </a:xfrm>
          <a:custGeom>
            <a:avLst/>
            <a:gdLst>
              <a:gd name="connsiteX0" fmla="*/ 152400 w 678873"/>
              <a:gd name="connsiteY0" fmla="*/ 0 h 1108364"/>
              <a:gd name="connsiteX1" fmla="*/ 83128 w 678873"/>
              <a:gd name="connsiteY1" fmla="*/ 27709 h 1108364"/>
              <a:gd name="connsiteX2" fmla="*/ 41564 w 678873"/>
              <a:gd name="connsiteY2" fmla="*/ 41564 h 1108364"/>
              <a:gd name="connsiteX3" fmla="*/ 0 w 678873"/>
              <a:gd name="connsiteY3" fmla="*/ 124691 h 1108364"/>
              <a:gd name="connsiteX4" fmla="*/ 13855 w 678873"/>
              <a:gd name="connsiteY4" fmla="*/ 374073 h 1108364"/>
              <a:gd name="connsiteX5" fmla="*/ 55418 w 678873"/>
              <a:gd name="connsiteY5" fmla="*/ 415637 h 1108364"/>
              <a:gd name="connsiteX6" fmla="*/ 138546 w 678873"/>
              <a:gd name="connsiteY6" fmla="*/ 443346 h 1108364"/>
              <a:gd name="connsiteX7" fmla="*/ 221673 w 678873"/>
              <a:gd name="connsiteY7" fmla="*/ 498764 h 1108364"/>
              <a:gd name="connsiteX8" fmla="*/ 346364 w 678873"/>
              <a:gd name="connsiteY8" fmla="*/ 609600 h 1108364"/>
              <a:gd name="connsiteX9" fmla="*/ 387928 w 678873"/>
              <a:gd name="connsiteY9" fmla="*/ 651164 h 1108364"/>
              <a:gd name="connsiteX10" fmla="*/ 415637 w 678873"/>
              <a:gd name="connsiteY10" fmla="*/ 692728 h 1108364"/>
              <a:gd name="connsiteX11" fmla="*/ 457200 w 678873"/>
              <a:gd name="connsiteY11" fmla="*/ 734291 h 1108364"/>
              <a:gd name="connsiteX12" fmla="*/ 526473 w 678873"/>
              <a:gd name="connsiteY12" fmla="*/ 817419 h 1108364"/>
              <a:gd name="connsiteX13" fmla="*/ 581891 w 678873"/>
              <a:gd name="connsiteY13" fmla="*/ 900546 h 1108364"/>
              <a:gd name="connsiteX14" fmla="*/ 623455 w 678873"/>
              <a:gd name="connsiteY14" fmla="*/ 969819 h 1108364"/>
              <a:gd name="connsiteX15" fmla="*/ 651164 w 678873"/>
              <a:gd name="connsiteY15" fmla="*/ 1052946 h 1108364"/>
              <a:gd name="connsiteX16" fmla="*/ 678873 w 678873"/>
              <a:gd name="connsiteY16" fmla="*/ 1108364 h 1108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78873" h="1108364">
                <a:moveTo>
                  <a:pt x="152400" y="0"/>
                </a:moveTo>
                <a:cubicBezTo>
                  <a:pt x="129309" y="9236"/>
                  <a:pt x="106414" y="18977"/>
                  <a:pt x="83128" y="27709"/>
                </a:cubicBezTo>
                <a:cubicBezTo>
                  <a:pt x="69454" y="32837"/>
                  <a:pt x="52968" y="32441"/>
                  <a:pt x="41564" y="41564"/>
                </a:cubicBezTo>
                <a:cubicBezTo>
                  <a:pt x="17149" y="61096"/>
                  <a:pt x="9127" y="97312"/>
                  <a:pt x="0" y="124691"/>
                </a:cubicBezTo>
                <a:cubicBezTo>
                  <a:pt x="4618" y="207818"/>
                  <a:pt x="-1723" y="292288"/>
                  <a:pt x="13855" y="374073"/>
                </a:cubicBezTo>
                <a:cubicBezTo>
                  <a:pt x="17521" y="393320"/>
                  <a:pt x="38290" y="406122"/>
                  <a:pt x="55418" y="415637"/>
                </a:cubicBezTo>
                <a:cubicBezTo>
                  <a:pt x="80951" y="429822"/>
                  <a:pt x="110837" y="434110"/>
                  <a:pt x="138546" y="443346"/>
                </a:cubicBezTo>
                <a:cubicBezTo>
                  <a:pt x="170139" y="453877"/>
                  <a:pt x="193964" y="480291"/>
                  <a:pt x="221673" y="498764"/>
                </a:cubicBezTo>
                <a:cubicBezTo>
                  <a:pt x="295843" y="548211"/>
                  <a:pt x="251460" y="514696"/>
                  <a:pt x="346364" y="609600"/>
                </a:cubicBezTo>
                <a:cubicBezTo>
                  <a:pt x="360219" y="623455"/>
                  <a:pt x="377060" y="634861"/>
                  <a:pt x="387928" y="651164"/>
                </a:cubicBezTo>
                <a:cubicBezTo>
                  <a:pt x="397164" y="665019"/>
                  <a:pt x="404977" y="679936"/>
                  <a:pt x="415637" y="692728"/>
                </a:cubicBezTo>
                <a:cubicBezTo>
                  <a:pt x="428180" y="707780"/>
                  <a:pt x="444657" y="719239"/>
                  <a:pt x="457200" y="734291"/>
                </a:cubicBezTo>
                <a:cubicBezTo>
                  <a:pt x="553643" y="850023"/>
                  <a:pt x="405045" y="695991"/>
                  <a:pt x="526473" y="817419"/>
                </a:cubicBezTo>
                <a:cubicBezTo>
                  <a:pt x="559417" y="916245"/>
                  <a:pt x="512704" y="796766"/>
                  <a:pt x="581891" y="900546"/>
                </a:cubicBezTo>
                <a:cubicBezTo>
                  <a:pt x="653833" y="1008459"/>
                  <a:pt x="537159" y="883519"/>
                  <a:pt x="623455" y="969819"/>
                </a:cubicBezTo>
                <a:lnTo>
                  <a:pt x="651164" y="1052946"/>
                </a:lnTo>
                <a:cubicBezTo>
                  <a:pt x="667084" y="1100706"/>
                  <a:pt x="654691" y="1084182"/>
                  <a:pt x="678873" y="1108364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6337465" y="5029564"/>
            <a:ext cx="789709" cy="97443"/>
          </a:xfrm>
          <a:custGeom>
            <a:avLst/>
            <a:gdLst>
              <a:gd name="connsiteX0" fmla="*/ 789709 w 789709"/>
              <a:gd name="connsiteY0" fmla="*/ 0 h 97443"/>
              <a:gd name="connsiteX1" fmla="*/ 304800 w 789709"/>
              <a:gd name="connsiteY1" fmla="*/ 27709 h 97443"/>
              <a:gd name="connsiteX2" fmla="*/ 221672 w 789709"/>
              <a:gd name="connsiteY2" fmla="*/ 55418 h 97443"/>
              <a:gd name="connsiteX3" fmla="*/ 83127 w 789709"/>
              <a:gd name="connsiteY3" fmla="*/ 83127 h 97443"/>
              <a:gd name="connsiteX4" fmla="*/ 0 w 789709"/>
              <a:gd name="connsiteY4" fmla="*/ 96982 h 97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9709" h="97443">
                <a:moveTo>
                  <a:pt x="789709" y="0"/>
                </a:moveTo>
                <a:cubicBezTo>
                  <a:pt x="552530" y="47434"/>
                  <a:pt x="932201" y="-24575"/>
                  <a:pt x="304800" y="27709"/>
                </a:cubicBezTo>
                <a:cubicBezTo>
                  <a:pt x="275693" y="30135"/>
                  <a:pt x="250008" y="48334"/>
                  <a:pt x="221672" y="55418"/>
                </a:cubicBezTo>
                <a:cubicBezTo>
                  <a:pt x="764" y="110643"/>
                  <a:pt x="388977" y="15158"/>
                  <a:pt x="83127" y="83127"/>
                </a:cubicBezTo>
                <a:cubicBezTo>
                  <a:pt x="1067" y="101363"/>
                  <a:pt x="82116" y="96982"/>
                  <a:pt x="0" y="96982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5921531" y="5126546"/>
            <a:ext cx="429788" cy="290945"/>
          </a:xfrm>
          <a:custGeom>
            <a:avLst/>
            <a:gdLst>
              <a:gd name="connsiteX0" fmla="*/ 429788 w 429788"/>
              <a:gd name="connsiteY0" fmla="*/ 0 h 290945"/>
              <a:gd name="connsiteX1" fmla="*/ 263534 w 429788"/>
              <a:gd name="connsiteY1" fmla="*/ 27709 h 290945"/>
              <a:gd name="connsiteX2" fmla="*/ 221970 w 429788"/>
              <a:gd name="connsiteY2" fmla="*/ 41563 h 290945"/>
              <a:gd name="connsiteX3" fmla="*/ 111134 w 429788"/>
              <a:gd name="connsiteY3" fmla="*/ 138545 h 290945"/>
              <a:gd name="connsiteX4" fmla="*/ 41861 w 429788"/>
              <a:gd name="connsiteY4" fmla="*/ 221672 h 290945"/>
              <a:gd name="connsiteX5" fmla="*/ 297 w 429788"/>
              <a:gd name="connsiteY5" fmla="*/ 290945 h 290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9788" h="290945">
                <a:moveTo>
                  <a:pt x="429788" y="0"/>
                </a:moveTo>
                <a:cubicBezTo>
                  <a:pt x="375032" y="7822"/>
                  <a:pt x="317568" y="14201"/>
                  <a:pt x="263534" y="27709"/>
                </a:cubicBezTo>
                <a:cubicBezTo>
                  <a:pt x="249366" y="31251"/>
                  <a:pt x="235825" y="36945"/>
                  <a:pt x="221970" y="41563"/>
                </a:cubicBezTo>
                <a:cubicBezTo>
                  <a:pt x="143462" y="159326"/>
                  <a:pt x="272768" y="-23089"/>
                  <a:pt x="111134" y="138545"/>
                </a:cubicBezTo>
                <a:cubicBezTo>
                  <a:pt x="-10297" y="259976"/>
                  <a:pt x="138306" y="105939"/>
                  <a:pt x="41861" y="221672"/>
                </a:cubicBezTo>
                <a:cubicBezTo>
                  <a:pt x="-6234" y="279386"/>
                  <a:pt x="297" y="239108"/>
                  <a:pt x="297" y="290945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5727865" y="4683200"/>
            <a:ext cx="1537854" cy="249382"/>
          </a:xfrm>
          <a:custGeom>
            <a:avLst/>
            <a:gdLst>
              <a:gd name="connsiteX0" fmla="*/ 1537854 w 1537854"/>
              <a:gd name="connsiteY0" fmla="*/ 249382 h 249382"/>
              <a:gd name="connsiteX1" fmla="*/ 1191491 w 1537854"/>
              <a:gd name="connsiteY1" fmla="*/ 235527 h 249382"/>
              <a:gd name="connsiteX2" fmla="*/ 1080654 w 1537854"/>
              <a:gd name="connsiteY2" fmla="*/ 207818 h 249382"/>
              <a:gd name="connsiteX3" fmla="*/ 1039091 w 1537854"/>
              <a:gd name="connsiteY3" fmla="*/ 180109 h 249382"/>
              <a:gd name="connsiteX4" fmla="*/ 942109 w 1537854"/>
              <a:gd name="connsiteY4" fmla="*/ 152400 h 249382"/>
              <a:gd name="connsiteX5" fmla="*/ 886691 w 1537854"/>
              <a:gd name="connsiteY5" fmla="*/ 110836 h 249382"/>
              <a:gd name="connsiteX6" fmla="*/ 858981 w 1537854"/>
              <a:gd name="connsiteY6" fmla="*/ 83127 h 249382"/>
              <a:gd name="connsiteX7" fmla="*/ 775854 w 1537854"/>
              <a:gd name="connsiteY7" fmla="*/ 55418 h 249382"/>
              <a:gd name="connsiteX8" fmla="*/ 692727 w 1537854"/>
              <a:gd name="connsiteY8" fmla="*/ 27709 h 249382"/>
              <a:gd name="connsiteX9" fmla="*/ 651163 w 1537854"/>
              <a:gd name="connsiteY9" fmla="*/ 13855 h 249382"/>
              <a:gd name="connsiteX10" fmla="*/ 581891 w 1537854"/>
              <a:gd name="connsiteY10" fmla="*/ 0 h 249382"/>
              <a:gd name="connsiteX11" fmla="*/ 318654 w 1537854"/>
              <a:gd name="connsiteY11" fmla="*/ 13855 h 249382"/>
              <a:gd name="connsiteX12" fmla="*/ 152400 w 1537854"/>
              <a:gd name="connsiteY12" fmla="*/ 96982 h 249382"/>
              <a:gd name="connsiteX13" fmla="*/ 110836 w 1537854"/>
              <a:gd name="connsiteY13" fmla="*/ 110836 h 249382"/>
              <a:gd name="connsiteX14" fmla="*/ 55418 w 1537854"/>
              <a:gd name="connsiteY14" fmla="*/ 166255 h 249382"/>
              <a:gd name="connsiteX15" fmla="*/ 27709 w 1537854"/>
              <a:gd name="connsiteY15" fmla="*/ 207818 h 249382"/>
              <a:gd name="connsiteX16" fmla="*/ 0 w 1537854"/>
              <a:gd name="connsiteY16" fmla="*/ 235527 h 249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37854" h="249382">
                <a:moveTo>
                  <a:pt x="1537854" y="249382"/>
                </a:moveTo>
                <a:cubicBezTo>
                  <a:pt x="1422400" y="244764"/>
                  <a:pt x="1306782" y="243213"/>
                  <a:pt x="1191491" y="235527"/>
                </a:cubicBezTo>
                <a:cubicBezTo>
                  <a:pt x="1173247" y="234311"/>
                  <a:pt x="1104030" y="219506"/>
                  <a:pt x="1080654" y="207818"/>
                </a:cubicBezTo>
                <a:cubicBezTo>
                  <a:pt x="1065761" y="200371"/>
                  <a:pt x="1053984" y="187555"/>
                  <a:pt x="1039091" y="180109"/>
                </a:cubicBezTo>
                <a:cubicBezTo>
                  <a:pt x="1019220" y="170173"/>
                  <a:pt x="959859" y="156838"/>
                  <a:pt x="942109" y="152400"/>
                </a:cubicBezTo>
                <a:cubicBezTo>
                  <a:pt x="923636" y="138545"/>
                  <a:pt x="904430" y="125618"/>
                  <a:pt x="886691" y="110836"/>
                </a:cubicBezTo>
                <a:cubicBezTo>
                  <a:pt x="876656" y="102474"/>
                  <a:pt x="870664" y="88969"/>
                  <a:pt x="858981" y="83127"/>
                </a:cubicBezTo>
                <a:cubicBezTo>
                  <a:pt x="832857" y="70065"/>
                  <a:pt x="803563" y="64654"/>
                  <a:pt x="775854" y="55418"/>
                </a:cubicBezTo>
                <a:lnTo>
                  <a:pt x="692727" y="27709"/>
                </a:lnTo>
                <a:cubicBezTo>
                  <a:pt x="678872" y="23091"/>
                  <a:pt x="665483" y="16719"/>
                  <a:pt x="651163" y="13855"/>
                </a:cubicBezTo>
                <a:lnTo>
                  <a:pt x="581891" y="0"/>
                </a:lnTo>
                <a:cubicBezTo>
                  <a:pt x="494145" y="4618"/>
                  <a:pt x="405895" y="3386"/>
                  <a:pt x="318654" y="13855"/>
                </a:cubicBezTo>
                <a:cubicBezTo>
                  <a:pt x="171422" y="31523"/>
                  <a:pt x="296898" y="48818"/>
                  <a:pt x="152400" y="96982"/>
                </a:cubicBezTo>
                <a:lnTo>
                  <a:pt x="110836" y="110836"/>
                </a:lnTo>
                <a:cubicBezTo>
                  <a:pt x="80607" y="201521"/>
                  <a:pt x="122591" y="112516"/>
                  <a:pt x="55418" y="166255"/>
                </a:cubicBezTo>
                <a:cubicBezTo>
                  <a:pt x="42416" y="176657"/>
                  <a:pt x="38111" y="194816"/>
                  <a:pt x="27709" y="207818"/>
                </a:cubicBezTo>
                <a:cubicBezTo>
                  <a:pt x="19549" y="218018"/>
                  <a:pt x="9236" y="226291"/>
                  <a:pt x="0" y="235527"/>
                </a:cubicBez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5783283" y="4752473"/>
            <a:ext cx="1343891" cy="277091"/>
          </a:xfrm>
          <a:custGeom>
            <a:avLst/>
            <a:gdLst>
              <a:gd name="connsiteX0" fmla="*/ 1343891 w 1343891"/>
              <a:gd name="connsiteY0" fmla="*/ 318654 h 332509"/>
              <a:gd name="connsiteX1" fmla="*/ 1274618 w 1343891"/>
              <a:gd name="connsiteY1" fmla="*/ 332509 h 332509"/>
              <a:gd name="connsiteX2" fmla="*/ 1108363 w 1343891"/>
              <a:gd name="connsiteY2" fmla="*/ 290945 h 332509"/>
              <a:gd name="connsiteX3" fmla="*/ 1025236 w 1343891"/>
              <a:gd name="connsiteY3" fmla="*/ 263236 h 332509"/>
              <a:gd name="connsiteX4" fmla="*/ 983673 w 1343891"/>
              <a:gd name="connsiteY4" fmla="*/ 235527 h 332509"/>
              <a:gd name="connsiteX5" fmla="*/ 900545 w 1343891"/>
              <a:gd name="connsiteY5" fmla="*/ 207818 h 332509"/>
              <a:gd name="connsiteX6" fmla="*/ 858982 w 1343891"/>
              <a:gd name="connsiteY6" fmla="*/ 193963 h 332509"/>
              <a:gd name="connsiteX7" fmla="*/ 734291 w 1343891"/>
              <a:gd name="connsiteY7" fmla="*/ 152400 h 332509"/>
              <a:gd name="connsiteX8" fmla="*/ 692727 w 1343891"/>
              <a:gd name="connsiteY8" fmla="*/ 138545 h 332509"/>
              <a:gd name="connsiteX9" fmla="*/ 651163 w 1343891"/>
              <a:gd name="connsiteY9" fmla="*/ 124691 h 332509"/>
              <a:gd name="connsiteX10" fmla="*/ 568036 w 1343891"/>
              <a:gd name="connsiteY10" fmla="*/ 83127 h 332509"/>
              <a:gd name="connsiteX11" fmla="*/ 526473 w 1343891"/>
              <a:gd name="connsiteY11" fmla="*/ 55418 h 332509"/>
              <a:gd name="connsiteX12" fmla="*/ 443345 w 1343891"/>
              <a:gd name="connsiteY12" fmla="*/ 27709 h 332509"/>
              <a:gd name="connsiteX13" fmla="*/ 401782 w 1343891"/>
              <a:gd name="connsiteY13" fmla="*/ 13854 h 332509"/>
              <a:gd name="connsiteX14" fmla="*/ 360218 w 1343891"/>
              <a:gd name="connsiteY14" fmla="*/ 0 h 332509"/>
              <a:gd name="connsiteX15" fmla="*/ 277091 w 1343891"/>
              <a:gd name="connsiteY15" fmla="*/ 27709 h 332509"/>
              <a:gd name="connsiteX16" fmla="*/ 235527 w 1343891"/>
              <a:gd name="connsiteY16" fmla="*/ 41563 h 332509"/>
              <a:gd name="connsiteX17" fmla="*/ 124691 w 1343891"/>
              <a:gd name="connsiteY17" fmla="*/ 96982 h 332509"/>
              <a:gd name="connsiteX18" fmla="*/ 83127 w 1343891"/>
              <a:gd name="connsiteY18" fmla="*/ 110836 h 332509"/>
              <a:gd name="connsiteX19" fmla="*/ 41563 w 1343891"/>
              <a:gd name="connsiteY19" fmla="*/ 152400 h 332509"/>
              <a:gd name="connsiteX20" fmla="*/ 0 w 1343891"/>
              <a:gd name="connsiteY20" fmla="*/ 180109 h 332509"/>
              <a:gd name="connsiteX21" fmla="*/ 0 w 1343891"/>
              <a:gd name="connsiteY21" fmla="*/ 193963 h 332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343891" h="332509">
                <a:moveTo>
                  <a:pt x="1343891" y="318654"/>
                </a:moveTo>
                <a:cubicBezTo>
                  <a:pt x="1320800" y="323272"/>
                  <a:pt x="1298166" y="332509"/>
                  <a:pt x="1274618" y="332509"/>
                </a:cubicBezTo>
                <a:cubicBezTo>
                  <a:pt x="1218652" y="332509"/>
                  <a:pt x="1159944" y="308138"/>
                  <a:pt x="1108363" y="290945"/>
                </a:cubicBezTo>
                <a:cubicBezTo>
                  <a:pt x="1108359" y="290944"/>
                  <a:pt x="1025239" y="263238"/>
                  <a:pt x="1025236" y="263236"/>
                </a:cubicBezTo>
                <a:cubicBezTo>
                  <a:pt x="1011382" y="254000"/>
                  <a:pt x="998889" y="242290"/>
                  <a:pt x="983673" y="235527"/>
                </a:cubicBezTo>
                <a:cubicBezTo>
                  <a:pt x="956982" y="223664"/>
                  <a:pt x="928254" y="217055"/>
                  <a:pt x="900545" y="207818"/>
                </a:cubicBezTo>
                <a:lnTo>
                  <a:pt x="858982" y="193963"/>
                </a:lnTo>
                <a:lnTo>
                  <a:pt x="734291" y="152400"/>
                </a:lnTo>
                <a:lnTo>
                  <a:pt x="692727" y="138545"/>
                </a:lnTo>
                <a:lnTo>
                  <a:pt x="651163" y="124691"/>
                </a:lnTo>
                <a:cubicBezTo>
                  <a:pt x="532051" y="45282"/>
                  <a:pt x="682755" y="140487"/>
                  <a:pt x="568036" y="83127"/>
                </a:cubicBezTo>
                <a:cubicBezTo>
                  <a:pt x="553143" y="75680"/>
                  <a:pt x="541689" y="62181"/>
                  <a:pt x="526473" y="55418"/>
                </a:cubicBezTo>
                <a:cubicBezTo>
                  <a:pt x="499782" y="43555"/>
                  <a:pt x="471054" y="36946"/>
                  <a:pt x="443345" y="27709"/>
                </a:cubicBezTo>
                <a:lnTo>
                  <a:pt x="401782" y="13854"/>
                </a:lnTo>
                <a:lnTo>
                  <a:pt x="360218" y="0"/>
                </a:lnTo>
                <a:lnTo>
                  <a:pt x="277091" y="27709"/>
                </a:lnTo>
                <a:lnTo>
                  <a:pt x="235527" y="41563"/>
                </a:lnTo>
                <a:cubicBezTo>
                  <a:pt x="187166" y="89926"/>
                  <a:pt x="220209" y="65143"/>
                  <a:pt x="124691" y="96982"/>
                </a:cubicBezTo>
                <a:lnTo>
                  <a:pt x="83127" y="110836"/>
                </a:lnTo>
                <a:cubicBezTo>
                  <a:pt x="69272" y="124691"/>
                  <a:pt x="56615" y="139857"/>
                  <a:pt x="41563" y="152400"/>
                </a:cubicBezTo>
                <a:cubicBezTo>
                  <a:pt x="28771" y="163060"/>
                  <a:pt x="11774" y="168335"/>
                  <a:pt x="0" y="180109"/>
                </a:cubicBezTo>
                <a:lnTo>
                  <a:pt x="0" y="193963"/>
                </a:ln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5949537" y="5057273"/>
            <a:ext cx="1191491" cy="942127"/>
          </a:xfrm>
          <a:custGeom>
            <a:avLst/>
            <a:gdLst>
              <a:gd name="connsiteX0" fmla="*/ 1191491 w 1191491"/>
              <a:gd name="connsiteY0" fmla="*/ 0 h 942127"/>
              <a:gd name="connsiteX1" fmla="*/ 1080655 w 1191491"/>
              <a:gd name="connsiteY1" fmla="*/ 13854 h 942127"/>
              <a:gd name="connsiteX2" fmla="*/ 1011382 w 1191491"/>
              <a:gd name="connsiteY2" fmla="*/ 27709 h 942127"/>
              <a:gd name="connsiteX3" fmla="*/ 928255 w 1191491"/>
              <a:gd name="connsiteY3" fmla="*/ 41563 h 942127"/>
              <a:gd name="connsiteX4" fmla="*/ 886691 w 1191491"/>
              <a:gd name="connsiteY4" fmla="*/ 55418 h 942127"/>
              <a:gd name="connsiteX5" fmla="*/ 775855 w 1191491"/>
              <a:gd name="connsiteY5" fmla="*/ 83127 h 942127"/>
              <a:gd name="connsiteX6" fmla="*/ 734291 w 1191491"/>
              <a:gd name="connsiteY6" fmla="*/ 124691 h 942127"/>
              <a:gd name="connsiteX7" fmla="*/ 706582 w 1191491"/>
              <a:gd name="connsiteY7" fmla="*/ 166254 h 942127"/>
              <a:gd name="connsiteX8" fmla="*/ 665019 w 1191491"/>
              <a:gd name="connsiteY8" fmla="*/ 180109 h 942127"/>
              <a:gd name="connsiteX9" fmla="*/ 623455 w 1191491"/>
              <a:gd name="connsiteY9" fmla="*/ 249382 h 942127"/>
              <a:gd name="connsiteX10" fmla="*/ 595746 w 1191491"/>
              <a:gd name="connsiteY10" fmla="*/ 290945 h 942127"/>
              <a:gd name="connsiteX11" fmla="*/ 568037 w 1191491"/>
              <a:gd name="connsiteY11" fmla="*/ 387927 h 942127"/>
              <a:gd name="connsiteX12" fmla="*/ 526473 w 1191491"/>
              <a:gd name="connsiteY12" fmla="*/ 512618 h 942127"/>
              <a:gd name="connsiteX13" fmla="*/ 512619 w 1191491"/>
              <a:gd name="connsiteY13" fmla="*/ 554182 h 942127"/>
              <a:gd name="connsiteX14" fmla="*/ 498764 w 1191491"/>
              <a:gd name="connsiteY14" fmla="*/ 665018 h 942127"/>
              <a:gd name="connsiteX15" fmla="*/ 471055 w 1191491"/>
              <a:gd name="connsiteY15" fmla="*/ 762000 h 942127"/>
              <a:gd name="connsiteX16" fmla="*/ 457200 w 1191491"/>
              <a:gd name="connsiteY16" fmla="*/ 831273 h 942127"/>
              <a:gd name="connsiteX17" fmla="*/ 374073 w 1191491"/>
              <a:gd name="connsiteY17" fmla="*/ 872836 h 942127"/>
              <a:gd name="connsiteX18" fmla="*/ 304800 w 1191491"/>
              <a:gd name="connsiteY18" fmla="*/ 886691 h 942127"/>
              <a:gd name="connsiteX19" fmla="*/ 221673 w 1191491"/>
              <a:gd name="connsiteY19" fmla="*/ 914400 h 942127"/>
              <a:gd name="connsiteX20" fmla="*/ 69273 w 1191491"/>
              <a:gd name="connsiteY20" fmla="*/ 928254 h 942127"/>
              <a:gd name="connsiteX21" fmla="*/ 0 w 1191491"/>
              <a:gd name="connsiteY21" fmla="*/ 942109 h 942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191491" h="942127">
                <a:moveTo>
                  <a:pt x="1191491" y="0"/>
                </a:moveTo>
                <a:cubicBezTo>
                  <a:pt x="1154546" y="4618"/>
                  <a:pt x="1117455" y="8192"/>
                  <a:pt x="1080655" y="13854"/>
                </a:cubicBezTo>
                <a:cubicBezTo>
                  <a:pt x="1057381" y="17435"/>
                  <a:pt x="1034550" y="23497"/>
                  <a:pt x="1011382" y="27709"/>
                </a:cubicBezTo>
                <a:cubicBezTo>
                  <a:pt x="983744" y="32734"/>
                  <a:pt x="955964" y="36945"/>
                  <a:pt x="928255" y="41563"/>
                </a:cubicBezTo>
                <a:cubicBezTo>
                  <a:pt x="914400" y="46181"/>
                  <a:pt x="900859" y="51876"/>
                  <a:pt x="886691" y="55418"/>
                </a:cubicBezTo>
                <a:lnTo>
                  <a:pt x="775855" y="83127"/>
                </a:lnTo>
                <a:cubicBezTo>
                  <a:pt x="762000" y="96982"/>
                  <a:pt x="746834" y="109639"/>
                  <a:pt x="734291" y="124691"/>
                </a:cubicBezTo>
                <a:cubicBezTo>
                  <a:pt x="723631" y="137483"/>
                  <a:pt x="719584" y="155852"/>
                  <a:pt x="706582" y="166254"/>
                </a:cubicBezTo>
                <a:cubicBezTo>
                  <a:pt x="695178" y="175377"/>
                  <a:pt x="678873" y="175491"/>
                  <a:pt x="665019" y="180109"/>
                </a:cubicBezTo>
                <a:cubicBezTo>
                  <a:pt x="610895" y="234231"/>
                  <a:pt x="659425" y="177441"/>
                  <a:pt x="623455" y="249382"/>
                </a:cubicBezTo>
                <a:cubicBezTo>
                  <a:pt x="616009" y="264275"/>
                  <a:pt x="603193" y="276052"/>
                  <a:pt x="595746" y="290945"/>
                </a:cubicBezTo>
                <a:cubicBezTo>
                  <a:pt x="584104" y="314230"/>
                  <a:pt x="574697" y="365726"/>
                  <a:pt x="568037" y="387927"/>
                </a:cubicBezTo>
                <a:cubicBezTo>
                  <a:pt x="568026" y="387965"/>
                  <a:pt x="533406" y="491817"/>
                  <a:pt x="526473" y="512618"/>
                </a:cubicBezTo>
                <a:lnTo>
                  <a:pt x="512619" y="554182"/>
                </a:lnTo>
                <a:cubicBezTo>
                  <a:pt x="508001" y="591127"/>
                  <a:pt x="504885" y="628292"/>
                  <a:pt x="498764" y="665018"/>
                </a:cubicBezTo>
                <a:cubicBezTo>
                  <a:pt x="485808" y="742749"/>
                  <a:pt x="487524" y="696125"/>
                  <a:pt x="471055" y="762000"/>
                </a:cubicBezTo>
                <a:cubicBezTo>
                  <a:pt x="465344" y="784845"/>
                  <a:pt x="468883" y="810827"/>
                  <a:pt x="457200" y="831273"/>
                </a:cubicBezTo>
                <a:cubicBezTo>
                  <a:pt x="445912" y="851027"/>
                  <a:pt x="394223" y="867799"/>
                  <a:pt x="374073" y="872836"/>
                </a:cubicBezTo>
                <a:cubicBezTo>
                  <a:pt x="351228" y="878547"/>
                  <a:pt x="327519" y="880495"/>
                  <a:pt x="304800" y="886691"/>
                </a:cubicBezTo>
                <a:cubicBezTo>
                  <a:pt x="276621" y="894376"/>
                  <a:pt x="250761" y="911756"/>
                  <a:pt x="221673" y="914400"/>
                </a:cubicBezTo>
                <a:lnTo>
                  <a:pt x="69273" y="928254"/>
                </a:lnTo>
                <a:cubicBezTo>
                  <a:pt x="9375" y="943229"/>
                  <a:pt x="32896" y="942109"/>
                  <a:pt x="0" y="942109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6476010" y="5583746"/>
            <a:ext cx="387927" cy="623454"/>
          </a:xfrm>
          <a:custGeom>
            <a:avLst/>
            <a:gdLst>
              <a:gd name="connsiteX0" fmla="*/ 0 w 387927"/>
              <a:gd name="connsiteY0" fmla="*/ 0 h 623454"/>
              <a:gd name="connsiteX1" fmla="*/ 69273 w 387927"/>
              <a:gd name="connsiteY1" fmla="*/ 41563 h 623454"/>
              <a:gd name="connsiteX2" fmla="*/ 96982 w 387927"/>
              <a:gd name="connsiteY2" fmla="*/ 83127 h 623454"/>
              <a:gd name="connsiteX3" fmla="*/ 138546 w 387927"/>
              <a:gd name="connsiteY3" fmla="*/ 110836 h 623454"/>
              <a:gd name="connsiteX4" fmla="*/ 166255 w 387927"/>
              <a:gd name="connsiteY4" fmla="*/ 152400 h 623454"/>
              <a:gd name="connsiteX5" fmla="*/ 207818 w 387927"/>
              <a:gd name="connsiteY5" fmla="*/ 180109 h 623454"/>
              <a:gd name="connsiteX6" fmla="*/ 263236 w 387927"/>
              <a:gd name="connsiteY6" fmla="*/ 263236 h 623454"/>
              <a:gd name="connsiteX7" fmla="*/ 290946 w 387927"/>
              <a:gd name="connsiteY7" fmla="*/ 290945 h 623454"/>
              <a:gd name="connsiteX8" fmla="*/ 318655 w 387927"/>
              <a:gd name="connsiteY8" fmla="*/ 415636 h 623454"/>
              <a:gd name="connsiteX9" fmla="*/ 332509 w 387927"/>
              <a:gd name="connsiteY9" fmla="*/ 457200 h 623454"/>
              <a:gd name="connsiteX10" fmla="*/ 346364 w 387927"/>
              <a:gd name="connsiteY10" fmla="*/ 540327 h 623454"/>
              <a:gd name="connsiteX11" fmla="*/ 360218 w 387927"/>
              <a:gd name="connsiteY11" fmla="*/ 581890 h 623454"/>
              <a:gd name="connsiteX12" fmla="*/ 387927 w 387927"/>
              <a:gd name="connsiteY12" fmla="*/ 623454 h 62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87927" h="623454">
                <a:moveTo>
                  <a:pt x="0" y="0"/>
                </a:moveTo>
                <a:cubicBezTo>
                  <a:pt x="23091" y="13854"/>
                  <a:pt x="48827" y="24038"/>
                  <a:pt x="69273" y="41563"/>
                </a:cubicBezTo>
                <a:cubicBezTo>
                  <a:pt x="81916" y="52399"/>
                  <a:pt x="85208" y="71353"/>
                  <a:pt x="96982" y="83127"/>
                </a:cubicBezTo>
                <a:cubicBezTo>
                  <a:pt x="108756" y="94901"/>
                  <a:pt x="124691" y="101600"/>
                  <a:pt x="138546" y="110836"/>
                </a:cubicBezTo>
                <a:cubicBezTo>
                  <a:pt x="147782" y="124691"/>
                  <a:pt x="154481" y="140626"/>
                  <a:pt x="166255" y="152400"/>
                </a:cubicBezTo>
                <a:cubicBezTo>
                  <a:pt x="178029" y="164174"/>
                  <a:pt x="196853" y="167578"/>
                  <a:pt x="207818" y="180109"/>
                </a:cubicBezTo>
                <a:cubicBezTo>
                  <a:pt x="229748" y="205171"/>
                  <a:pt x="244763" y="235527"/>
                  <a:pt x="263236" y="263236"/>
                </a:cubicBezTo>
                <a:cubicBezTo>
                  <a:pt x="270482" y="274105"/>
                  <a:pt x="281709" y="281709"/>
                  <a:pt x="290946" y="290945"/>
                </a:cubicBezTo>
                <a:cubicBezTo>
                  <a:pt x="322133" y="384512"/>
                  <a:pt x="286144" y="269337"/>
                  <a:pt x="318655" y="415636"/>
                </a:cubicBezTo>
                <a:cubicBezTo>
                  <a:pt x="321823" y="429892"/>
                  <a:pt x="329341" y="442944"/>
                  <a:pt x="332509" y="457200"/>
                </a:cubicBezTo>
                <a:cubicBezTo>
                  <a:pt x="338603" y="484622"/>
                  <a:pt x="340270" y="512905"/>
                  <a:pt x="346364" y="540327"/>
                </a:cubicBezTo>
                <a:cubicBezTo>
                  <a:pt x="349532" y="554583"/>
                  <a:pt x="353687" y="568828"/>
                  <a:pt x="360218" y="581890"/>
                </a:cubicBezTo>
                <a:cubicBezTo>
                  <a:pt x="367665" y="596783"/>
                  <a:pt x="387927" y="623454"/>
                  <a:pt x="387927" y="623454"/>
                </a:cubicBez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7404265" y="5263914"/>
            <a:ext cx="734291" cy="334318"/>
          </a:xfrm>
          <a:custGeom>
            <a:avLst/>
            <a:gdLst>
              <a:gd name="connsiteX0" fmla="*/ 0 w 734291"/>
              <a:gd name="connsiteY0" fmla="*/ 15032 h 334318"/>
              <a:gd name="connsiteX1" fmla="*/ 96981 w 734291"/>
              <a:gd name="connsiteY1" fmla="*/ 1177 h 334318"/>
              <a:gd name="connsiteX2" fmla="*/ 387927 w 734291"/>
              <a:gd name="connsiteY2" fmla="*/ 28886 h 334318"/>
              <a:gd name="connsiteX3" fmla="*/ 457200 w 734291"/>
              <a:gd name="connsiteY3" fmla="*/ 98159 h 334318"/>
              <a:gd name="connsiteX4" fmla="*/ 471054 w 734291"/>
              <a:gd name="connsiteY4" fmla="*/ 139722 h 334318"/>
              <a:gd name="connsiteX5" fmla="*/ 526472 w 734291"/>
              <a:gd name="connsiteY5" fmla="*/ 222850 h 334318"/>
              <a:gd name="connsiteX6" fmla="*/ 581891 w 734291"/>
              <a:gd name="connsiteY6" fmla="*/ 305977 h 334318"/>
              <a:gd name="connsiteX7" fmla="*/ 734291 w 734291"/>
              <a:gd name="connsiteY7" fmla="*/ 333686 h 334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34291" h="334318">
                <a:moveTo>
                  <a:pt x="0" y="15032"/>
                </a:moveTo>
                <a:cubicBezTo>
                  <a:pt x="32327" y="10414"/>
                  <a:pt x="64326" y="1177"/>
                  <a:pt x="96981" y="1177"/>
                </a:cubicBezTo>
                <a:cubicBezTo>
                  <a:pt x="316947" y="1177"/>
                  <a:pt x="275097" y="-8722"/>
                  <a:pt x="387927" y="28886"/>
                </a:cubicBezTo>
                <a:cubicBezTo>
                  <a:pt x="429491" y="56595"/>
                  <a:pt x="434109" y="51976"/>
                  <a:pt x="457200" y="98159"/>
                </a:cubicBezTo>
                <a:cubicBezTo>
                  <a:pt x="463731" y="111221"/>
                  <a:pt x="463962" y="126956"/>
                  <a:pt x="471054" y="139722"/>
                </a:cubicBezTo>
                <a:cubicBezTo>
                  <a:pt x="487227" y="168834"/>
                  <a:pt x="515940" y="191257"/>
                  <a:pt x="526472" y="222850"/>
                </a:cubicBezTo>
                <a:cubicBezTo>
                  <a:pt x="539491" y="261905"/>
                  <a:pt x="539436" y="282391"/>
                  <a:pt x="581891" y="305977"/>
                </a:cubicBezTo>
                <a:cubicBezTo>
                  <a:pt x="644911" y="340988"/>
                  <a:pt x="669025" y="333686"/>
                  <a:pt x="734291" y="333686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6323610" y="4280949"/>
            <a:ext cx="1025236" cy="263706"/>
          </a:xfrm>
          <a:custGeom>
            <a:avLst/>
            <a:gdLst>
              <a:gd name="connsiteX0" fmla="*/ 1025236 w 1025236"/>
              <a:gd name="connsiteY0" fmla="*/ 263706 h 263706"/>
              <a:gd name="connsiteX1" fmla="*/ 955964 w 1025236"/>
              <a:gd name="connsiteY1" fmla="*/ 249851 h 263706"/>
              <a:gd name="connsiteX2" fmla="*/ 872836 w 1025236"/>
              <a:gd name="connsiteY2" fmla="*/ 235997 h 263706"/>
              <a:gd name="connsiteX3" fmla="*/ 831273 w 1025236"/>
              <a:gd name="connsiteY3" fmla="*/ 222142 h 263706"/>
              <a:gd name="connsiteX4" fmla="*/ 748146 w 1025236"/>
              <a:gd name="connsiteY4" fmla="*/ 208287 h 263706"/>
              <a:gd name="connsiteX5" fmla="*/ 692727 w 1025236"/>
              <a:gd name="connsiteY5" fmla="*/ 194433 h 263706"/>
              <a:gd name="connsiteX6" fmla="*/ 651164 w 1025236"/>
              <a:gd name="connsiteY6" fmla="*/ 166724 h 263706"/>
              <a:gd name="connsiteX7" fmla="*/ 623455 w 1025236"/>
              <a:gd name="connsiteY7" fmla="*/ 125160 h 263706"/>
              <a:gd name="connsiteX8" fmla="*/ 581891 w 1025236"/>
              <a:gd name="connsiteY8" fmla="*/ 111306 h 263706"/>
              <a:gd name="connsiteX9" fmla="*/ 540327 w 1025236"/>
              <a:gd name="connsiteY9" fmla="*/ 83597 h 263706"/>
              <a:gd name="connsiteX10" fmla="*/ 498764 w 1025236"/>
              <a:gd name="connsiteY10" fmla="*/ 69742 h 263706"/>
              <a:gd name="connsiteX11" fmla="*/ 471055 w 1025236"/>
              <a:gd name="connsiteY11" fmla="*/ 28178 h 263706"/>
              <a:gd name="connsiteX12" fmla="*/ 512618 w 1025236"/>
              <a:gd name="connsiteY12" fmla="*/ 469 h 263706"/>
              <a:gd name="connsiteX13" fmla="*/ 554182 w 1025236"/>
              <a:gd name="connsiteY13" fmla="*/ 14324 h 263706"/>
              <a:gd name="connsiteX14" fmla="*/ 595746 w 1025236"/>
              <a:gd name="connsiteY14" fmla="*/ 97451 h 263706"/>
              <a:gd name="connsiteX15" fmla="*/ 581891 w 1025236"/>
              <a:gd name="connsiteY15" fmla="*/ 166724 h 263706"/>
              <a:gd name="connsiteX16" fmla="*/ 512618 w 1025236"/>
              <a:gd name="connsiteY16" fmla="*/ 222142 h 263706"/>
              <a:gd name="connsiteX17" fmla="*/ 429491 w 1025236"/>
              <a:gd name="connsiteY17" fmla="*/ 263706 h 263706"/>
              <a:gd name="connsiteX18" fmla="*/ 304800 w 1025236"/>
              <a:gd name="connsiteY18" fmla="*/ 194433 h 263706"/>
              <a:gd name="connsiteX19" fmla="*/ 263236 w 1025236"/>
              <a:gd name="connsiteY19" fmla="*/ 166724 h 263706"/>
              <a:gd name="connsiteX20" fmla="*/ 221673 w 1025236"/>
              <a:gd name="connsiteY20" fmla="*/ 139015 h 263706"/>
              <a:gd name="connsiteX21" fmla="*/ 207818 w 1025236"/>
              <a:gd name="connsiteY21" fmla="*/ 97451 h 263706"/>
              <a:gd name="connsiteX22" fmla="*/ 124691 w 1025236"/>
              <a:gd name="connsiteY22" fmla="*/ 69742 h 263706"/>
              <a:gd name="connsiteX23" fmla="*/ 0 w 1025236"/>
              <a:gd name="connsiteY23" fmla="*/ 55887 h 2637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25236" h="263706">
                <a:moveTo>
                  <a:pt x="1025236" y="263706"/>
                </a:moveTo>
                <a:lnTo>
                  <a:pt x="955964" y="249851"/>
                </a:lnTo>
                <a:cubicBezTo>
                  <a:pt x="928326" y="244826"/>
                  <a:pt x="900259" y="242091"/>
                  <a:pt x="872836" y="235997"/>
                </a:cubicBezTo>
                <a:cubicBezTo>
                  <a:pt x="858580" y="232829"/>
                  <a:pt x="845529" y="225310"/>
                  <a:pt x="831273" y="222142"/>
                </a:cubicBezTo>
                <a:cubicBezTo>
                  <a:pt x="803851" y="216048"/>
                  <a:pt x="775692" y="213796"/>
                  <a:pt x="748146" y="208287"/>
                </a:cubicBezTo>
                <a:cubicBezTo>
                  <a:pt x="729474" y="204553"/>
                  <a:pt x="711200" y="199051"/>
                  <a:pt x="692727" y="194433"/>
                </a:cubicBezTo>
                <a:cubicBezTo>
                  <a:pt x="678873" y="185197"/>
                  <a:pt x="662938" y="178498"/>
                  <a:pt x="651164" y="166724"/>
                </a:cubicBezTo>
                <a:cubicBezTo>
                  <a:pt x="639390" y="154950"/>
                  <a:pt x="636457" y="135562"/>
                  <a:pt x="623455" y="125160"/>
                </a:cubicBezTo>
                <a:cubicBezTo>
                  <a:pt x="612051" y="116037"/>
                  <a:pt x="595746" y="115924"/>
                  <a:pt x="581891" y="111306"/>
                </a:cubicBezTo>
                <a:cubicBezTo>
                  <a:pt x="568036" y="102070"/>
                  <a:pt x="555220" y="91044"/>
                  <a:pt x="540327" y="83597"/>
                </a:cubicBezTo>
                <a:cubicBezTo>
                  <a:pt x="527265" y="77066"/>
                  <a:pt x="510168" y="78865"/>
                  <a:pt x="498764" y="69742"/>
                </a:cubicBezTo>
                <a:cubicBezTo>
                  <a:pt x="485762" y="59340"/>
                  <a:pt x="480291" y="42033"/>
                  <a:pt x="471055" y="28178"/>
                </a:cubicBezTo>
                <a:cubicBezTo>
                  <a:pt x="484909" y="18942"/>
                  <a:pt x="496194" y="3206"/>
                  <a:pt x="512618" y="469"/>
                </a:cubicBezTo>
                <a:cubicBezTo>
                  <a:pt x="527023" y="-1932"/>
                  <a:pt x="542778" y="5201"/>
                  <a:pt x="554182" y="14324"/>
                </a:cubicBezTo>
                <a:cubicBezTo>
                  <a:pt x="578598" y="33856"/>
                  <a:pt x="586619" y="70071"/>
                  <a:pt x="595746" y="97451"/>
                </a:cubicBezTo>
                <a:cubicBezTo>
                  <a:pt x="591128" y="120542"/>
                  <a:pt x="590159" y="144675"/>
                  <a:pt x="581891" y="166724"/>
                </a:cubicBezTo>
                <a:cubicBezTo>
                  <a:pt x="560333" y="224212"/>
                  <a:pt x="557479" y="199711"/>
                  <a:pt x="512618" y="222142"/>
                </a:cubicBezTo>
                <a:cubicBezTo>
                  <a:pt x="405188" y="275858"/>
                  <a:pt x="533964" y="228881"/>
                  <a:pt x="429491" y="263706"/>
                </a:cubicBezTo>
                <a:cubicBezTo>
                  <a:pt x="356334" y="239320"/>
                  <a:pt x="400079" y="257952"/>
                  <a:pt x="304800" y="194433"/>
                </a:cubicBezTo>
                <a:lnTo>
                  <a:pt x="263236" y="166724"/>
                </a:lnTo>
                <a:lnTo>
                  <a:pt x="221673" y="139015"/>
                </a:lnTo>
                <a:cubicBezTo>
                  <a:pt x="217055" y="125160"/>
                  <a:pt x="219702" y="105939"/>
                  <a:pt x="207818" y="97451"/>
                </a:cubicBezTo>
                <a:cubicBezTo>
                  <a:pt x="184051" y="80474"/>
                  <a:pt x="152400" y="78978"/>
                  <a:pt x="124691" y="69742"/>
                </a:cubicBezTo>
                <a:cubicBezTo>
                  <a:pt x="56839" y="47124"/>
                  <a:pt x="97733" y="55887"/>
                  <a:pt x="0" y="55887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7599745">
            <a:off x="7286501" y="3510524"/>
            <a:ext cx="914400" cy="914400"/>
          </a:xfrm>
          <a:prstGeom prst="arc">
            <a:avLst>
              <a:gd name="adj1" fmla="val 17246592"/>
              <a:gd name="adj2" fmla="val 1889533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louk 25"/>
          <p:cNvSpPr/>
          <p:nvPr/>
        </p:nvSpPr>
        <p:spPr>
          <a:xfrm rot="15697247">
            <a:off x="7188912" y="4973873"/>
            <a:ext cx="914400" cy="914400"/>
          </a:xfrm>
          <a:prstGeom prst="arc">
            <a:avLst>
              <a:gd name="adj1" fmla="val 17745303"/>
              <a:gd name="adj2" fmla="val 189547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 rot="11038796">
            <a:off x="7072469" y="4080698"/>
            <a:ext cx="914400" cy="914400"/>
          </a:xfrm>
          <a:prstGeom prst="arc">
            <a:avLst>
              <a:gd name="adj1" fmla="val 17897882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louk 27"/>
          <p:cNvSpPr/>
          <p:nvPr/>
        </p:nvSpPr>
        <p:spPr>
          <a:xfrm rot="11038796">
            <a:off x="6944520" y="4108028"/>
            <a:ext cx="914400" cy="914400"/>
          </a:xfrm>
          <a:prstGeom prst="arc">
            <a:avLst>
              <a:gd name="adj1" fmla="val 18272883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louk 28"/>
          <p:cNvSpPr/>
          <p:nvPr/>
        </p:nvSpPr>
        <p:spPr>
          <a:xfrm rot="11038796">
            <a:off x="7182163" y="3956312"/>
            <a:ext cx="914400" cy="914400"/>
          </a:xfrm>
          <a:prstGeom prst="arc">
            <a:avLst>
              <a:gd name="adj1" fmla="val 17897882"/>
              <a:gd name="adj2" fmla="val 1927784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 rot="11038796">
            <a:off x="7316041" y="3903013"/>
            <a:ext cx="914400" cy="914400"/>
          </a:xfrm>
          <a:prstGeom prst="arc">
            <a:avLst>
              <a:gd name="adj1" fmla="val 18396759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/>
          <p:nvPr/>
        </p:nvSpPr>
        <p:spPr>
          <a:xfrm rot="11038796">
            <a:off x="6368095" y="4233098"/>
            <a:ext cx="914400" cy="914400"/>
          </a:xfrm>
          <a:prstGeom prst="arc">
            <a:avLst>
              <a:gd name="adj1" fmla="val 17897882"/>
              <a:gd name="adj2" fmla="val 1947006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louk 31"/>
          <p:cNvSpPr/>
          <p:nvPr/>
        </p:nvSpPr>
        <p:spPr>
          <a:xfrm rot="11038796">
            <a:off x="6136509" y="4350691"/>
            <a:ext cx="914400" cy="914400"/>
          </a:xfrm>
          <a:prstGeom prst="arc">
            <a:avLst>
              <a:gd name="adj1" fmla="val 18570722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louk 32"/>
          <p:cNvSpPr/>
          <p:nvPr/>
        </p:nvSpPr>
        <p:spPr>
          <a:xfrm rot="11038796">
            <a:off x="6221751" y="4261379"/>
            <a:ext cx="914400" cy="914400"/>
          </a:xfrm>
          <a:prstGeom prst="arc">
            <a:avLst>
              <a:gd name="adj1" fmla="val 17897882"/>
              <a:gd name="adj2" fmla="val 1933852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ouk 33"/>
          <p:cNvSpPr/>
          <p:nvPr/>
        </p:nvSpPr>
        <p:spPr>
          <a:xfrm rot="11038796">
            <a:off x="7364435" y="3767585"/>
            <a:ext cx="914400" cy="914400"/>
          </a:xfrm>
          <a:prstGeom prst="arc">
            <a:avLst>
              <a:gd name="adj1" fmla="val 17897882"/>
              <a:gd name="adj2" fmla="val 1936605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ouk 34"/>
          <p:cNvSpPr/>
          <p:nvPr/>
        </p:nvSpPr>
        <p:spPr>
          <a:xfrm rot="10251126">
            <a:off x="7400676" y="3638442"/>
            <a:ext cx="914400" cy="914400"/>
          </a:xfrm>
          <a:prstGeom prst="arc">
            <a:avLst>
              <a:gd name="adj1" fmla="val 18191289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 rot="11038796">
            <a:off x="6018809" y="4390843"/>
            <a:ext cx="914400" cy="914400"/>
          </a:xfrm>
          <a:prstGeom prst="arc">
            <a:avLst>
              <a:gd name="adj1" fmla="val 18570722"/>
              <a:gd name="adj2" fmla="val 1945055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 rot="11038796">
            <a:off x="5918908" y="4461527"/>
            <a:ext cx="914400" cy="914400"/>
          </a:xfrm>
          <a:prstGeom prst="arc">
            <a:avLst>
              <a:gd name="adj1" fmla="val 18570722"/>
              <a:gd name="adj2" fmla="val 1936606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11038796">
            <a:off x="5843250" y="4551562"/>
            <a:ext cx="914400" cy="914400"/>
          </a:xfrm>
          <a:prstGeom prst="arc">
            <a:avLst>
              <a:gd name="adj1" fmla="val 18570722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11038796">
            <a:off x="6584638" y="4275235"/>
            <a:ext cx="914400" cy="914400"/>
          </a:xfrm>
          <a:prstGeom prst="arc">
            <a:avLst>
              <a:gd name="adj1" fmla="val 18570722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 rot="11038796">
            <a:off x="6828757" y="4141866"/>
            <a:ext cx="914400" cy="914400"/>
          </a:xfrm>
          <a:prstGeom prst="arc">
            <a:avLst>
              <a:gd name="adj1" fmla="val 18800657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louk 40"/>
          <p:cNvSpPr/>
          <p:nvPr/>
        </p:nvSpPr>
        <p:spPr>
          <a:xfrm rot="15044818">
            <a:off x="6288909" y="4503091"/>
            <a:ext cx="914400" cy="914400"/>
          </a:xfrm>
          <a:prstGeom prst="arc">
            <a:avLst>
              <a:gd name="adj1" fmla="val 18570722"/>
              <a:gd name="adj2" fmla="val 1954689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louk 41"/>
          <p:cNvSpPr/>
          <p:nvPr/>
        </p:nvSpPr>
        <p:spPr>
          <a:xfrm rot="15044818">
            <a:off x="6416236" y="4572363"/>
            <a:ext cx="914400" cy="914400"/>
          </a:xfrm>
          <a:prstGeom prst="arc">
            <a:avLst>
              <a:gd name="adj1" fmla="val 18570722"/>
              <a:gd name="adj2" fmla="val 1966088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ouk 42"/>
          <p:cNvSpPr/>
          <p:nvPr/>
        </p:nvSpPr>
        <p:spPr>
          <a:xfrm rot="15044818">
            <a:off x="6155524" y="4544159"/>
            <a:ext cx="914400" cy="914400"/>
          </a:xfrm>
          <a:prstGeom prst="arc">
            <a:avLst>
              <a:gd name="adj1" fmla="val 19271311"/>
              <a:gd name="adj2" fmla="val 1992412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louk 43"/>
          <p:cNvSpPr/>
          <p:nvPr/>
        </p:nvSpPr>
        <p:spPr>
          <a:xfrm rot="15044818">
            <a:off x="6522905" y="4572364"/>
            <a:ext cx="914400" cy="914400"/>
          </a:xfrm>
          <a:prstGeom prst="arc">
            <a:avLst>
              <a:gd name="adj1" fmla="val 18570722"/>
              <a:gd name="adj2" fmla="val 1920716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 rot="15044818">
            <a:off x="6067797" y="4475382"/>
            <a:ext cx="914400" cy="914400"/>
          </a:xfrm>
          <a:prstGeom prst="arc">
            <a:avLst>
              <a:gd name="adj1" fmla="val 18570722"/>
              <a:gd name="adj2" fmla="val 1922509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louk 45"/>
          <p:cNvSpPr/>
          <p:nvPr/>
        </p:nvSpPr>
        <p:spPr>
          <a:xfrm rot="14712031">
            <a:off x="5866410" y="4513556"/>
            <a:ext cx="914400" cy="914400"/>
          </a:xfrm>
          <a:prstGeom prst="arc">
            <a:avLst>
              <a:gd name="adj1" fmla="val 18570722"/>
              <a:gd name="adj2" fmla="val 1912266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louk 46"/>
          <p:cNvSpPr/>
          <p:nvPr/>
        </p:nvSpPr>
        <p:spPr>
          <a:xfrm rot="15044818">
            <a:off x="5966056" y="4516947"/>
            <a:ext cx="914400" cy="914400"/>
          </a:xfrm>
          <a:prstGeom prst="arc">
            <a:avLst>
              <a:gd name="adj1" fmla="val 18570722"/>
              <a:gd name="adj2" fmla="val 1954689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louk 47"/>
          <p:cNvSpPr/>
          <p:nvPr/>
        </p:nvSpPr>
        <p:spPr>
          <a:xfrm rot="15697247">
            <a:off x="7144553" y="4869635"/>
            <a:ext cx="914400" cy="914400"/>
          </a:xfrm>
          <a:prstGeom prst="arc">
            <a:avLst>
              <a:gd name="adj1" fmla="val 17745303"/>
              <a:gd name="adj2" fmla="val 1923497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louk 48"/>
          <p:cNvSpPr/>
          <p:nvPr/>
        </p:nvSpPr>
        <p:spPr>
          <a:xfrm rot="15697247">
            <a:off x="7258783" y="5071136"/>
            <a:ext cx="914400" cy="914400"/>
          </a:xfrm>
          <a:prstGeom prst="arc">
            <a:avLst>
              <a:gd name="adj1" fmla="val 18034995"/>
              <a:gd name="adj2" fmla="val 189547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louk 49"/>
          <p:cNvSpPr/>
          <p:nvPr/>
        </p:nvSpPr>
        <p:spPr>
          <a:xfrm rot="15697247">
            <a:off x="7364436" y="5071136"/>
            <a:ext cx="914400" cy="914400"/>
          </a:xfrm>
          <a:prstGeom prst="arc">
            <a:avLst>
              <a:gd name="adj1" fmla="val 17745303"/>
              <a:gd name="adj2" fmla="val 1844703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louk 50"/>
          <p:cNvSpPr/>
          <p:nvPr/>
        </p:nvSpPr>
        <p:spPr>
          <a:xfrm rot="15697247">
            <a:off x="7440082" y="5154749"/>
            <a:ext cx="914400" cy="914400"/>
          </a:xfrm>
          <a:prstGeom prst="arc">
            <a:avLst>
              <a:gd name="adj1" fmla="val 17745303"/>
              <a:gd name="adj2" fmla="val 1869289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louk 51"/>
          <p:cNvSpPr/>
          <p:nvPr/>
        </p:nvSpPr>
        <p:spPr>
          <a:xfrm rot="15697247">
            <a:off x="7511071" y="5239874"/>
            <a:ext cx="914400" cy="914400"/>
          </a:xfrm>
          <a:prstGeom prst="arc">
            <a:avLst>
              <a:gd name="adj1" fmla="val 17745303"/>
              <a:gd name="adj2" fmla="val 189547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louk 52"/>
          <p:cNvSpPr/>
          <p:nvPr/>
        </p:nvSpPr>
        <p:spPr>
          <a:xfrm rot="15697247">
            <a:off x="7589102" y="5282010"/>
            <a:ext cx="914400" cy="914400"/>
          </a:xfrm>
          <a:prstGeom prst="arc">
            <a:avLst>
              <a:gd name="adj1" fmla="val 17745303"/>
              <a:gd name="adj2" fmla="val 189547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 rot="15697247">
            <a:off x="7658390" y="5357467"/>
            <a:ext cx="914400" cy="914400"/>
          </a:xfrm>
          <a:prstGeom prst="arc">
            <a:avLst>
              <a:gd name="adj1" fmla="val 17745303"/>
              <a:gd name="adj2" fmla="val 189547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louk 54"/>
          <p:cNvSpPr/>
          <p:nvPr/>
        </p:nvSpPr>
        <p:spPr>
          <a:xfrm rot="15697247">
            <a:off x="7701107" y="5457471"/>
            <a:ext cx="914400" cy="914400"/>
          </a:xfrm>
          <a:prstGeom prst="arc">
            <a:avLst>
              <a:gd name="adj1" fmla="val 18088323"/>
              <a:gd name="adj2" fmla="val 189547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louk 55"/>
          <p:cNvSpPr/>
          <p:nvPr/>
        </p:nvSpPr>
        <p:spPr>
          <a:xfrm rot="15697247">
            <a:off x="7750498" y="5542200"/>
            <a:ext cx="914400" cy="914400"/>
          </a:xfrm>
          <a:prstGeom prst="arc">
            <a:avLst>
              <a:gd name="adj1" fmla="val 18074244"/>
              <a:gd name="adj2" fmla="val 189547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louk 56"/>
          <p:cNvSpPr/>
          <p:nvPr/>
        </p:nvSpPr>
        <p:spPr>
          <a:xfrm rot="15697247">
            <a:off x="7010010" y="4721641"/>
            <a:ext cx="914400" cy="914400"/>
          </a:xfrm>
          <a:prstGeom prst="arc">
            <a:avLst>
              <a:gd name="adj1" fmla="val 17745303"/>
              <a:gd name="adj2" fmla="val 1863430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louk 57"/>
          <p:cNvSpPr/>
          <p:nvPr/>
        </p:nvSpPr>
        <p:spPr>
          <a:xfrm rot="15697247">
            <a:off x="6897973" y="4669346"/>
            <a:ext cx="914400" cy="914400"/>
          </a:xfrm>
          <a:prstGeom prst="arc">
            <a:avLst>
              <a:gd name="adj1" fmla="val 17745303"/>
              <a:gd name="adj2" fmla="val 1832038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louk 58"/>
          <p:cNvSpPr/>
          <p:nvPr/>
        </p:nvSpPr>
        <p:spPr>
          <a:xfrm rot="15697247">
            <a:off x="6744002" y="4626972"/>
            <a:ext cx="914400" cy="914400"/>
          </a:xfrm>
          <a:prstGeom prst="arc">
            <a:avLst>
              <a:gd name="adj1" fmla="val 17745303"/>
              <a:gd name="adj2" fmla="val 1850231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louk 59"/>
          <p:cNvSpPr/>
          <p:nvPr/>
        </p:nvSpPr>
        <p:spPr>
          <a:xfrm rot="6489873">
            <a:off x="7262946" y="3649054"/>
            <a:ext cx="914400" cy="914400"/>
          </a:xfrm>
          <a:prstGeom prst="arc">
            <a:avLst>
              <a:gd name="adj1" fmla="val 18027515"/>
              <a:gd name="adj2" fmla="val 1970752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louk 60"/>
          <p:cNvSpPr/>
          <p:nvPr/>
        </p:nvSpPr>
        <p:spPr>
          <a:xfrm rot="9862132">
            <a:off x="7593672" y="2988834"/>
            <a:ext cx="914400" cy="914400"/>
          </a:xfrm>
          <a:prstGeom prst="arc">
            <a:avLst>
              <a:gd name="adj1" fmla="val 17066408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louk 61"/>
          <p:cNvSpPr/>
          <p:nvPr/>
        </p:nvSpPr>
        <p:spPr>
          <a:xfrm rot="9862132">
            <a:off x="7538846" y="3141235"/>
            <a:ext cx="914400" cy="914400"/>
          </a:xfrm>
          <a:prstGeom prst="arc">
            <a:avLst>
              <a:gd name="adj1" fmla="val 17066408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louk 62"/>
          <p:cNvSpPr/>
          <p:nvPr/>
        </p:nvSpPr>
        <p:spPr>
          <a:xfrm rot="9862132">
            <a:off x="7482597" y="3295815"/>
            <a:ext cx="914400" cy="914400"/>
          </a:xfrm>
          <a:prstGeom prst="arc">
            <a:avLst>
              <a:gd name="adj1" fmla="val 16637908"/>
              <a:gd name="adj2" fmla="val 198604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louk 63"/>
          <p:cNvSpPr/>
          <p:nvPr/>
        </p:nvSpPr>
        <p:spPr>
          <a:xfrm rot="9862132">
            <a:off x="7497952" y="3510523"/>
            <a:ext cx="914400" cy="914400"/>
          </a:xfrm>
          <a:prstGeom prst="arc">
            <a:avLst>
              <a:gd name="adj1" fmla="val 18146555"/>
              <a:gd name="adj2" fmla="val 2097220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louk 64"/>
          <p:cNvSpPr/>
          <p:nvPr/>
        </p:nvSpPr>
        <p:spPr>
          <a:xfrm rot="7599745">
            <a:off x="7332026" y="3787404"/>
            <a:ext cx="914400" cy="914400"/>
          </a:xfrm>
          <a:prstGeom prst="arc">
            <a:avLst>
              <a:gd name="adj1" fmla="val 17514486"/>
              <a:gd name="adj2" fmla="val 1889533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louk 65"/>
          <p:cNvSpPr/>
          <p:nvPr/>
        </p:nvSpPr>
        <p:spPr>
          <a:xfrm rot="7599745">
            <a:off x="7412270" y="3912448"/>
            <a:ext cx="914400" cy="914400"/>
          </a:xfrm>
          <a:prstGeom prst="arc">
            <a:avLst>
              <a:gd name="adj1" fmla="val 17514486"/>
              <a:gd name="adj2" fmla="val 1901064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louk 66"/>
          <p:cNvSpPr/>
          <p:nvPr/>
        </p:nvSpPr>
        <p:spPr>
          <a:xfrm rot="7599745">
            <a:off x="7511040" y="3981340"/>
            <a:ext cx="914400" cy="914400"/>
          </a:xfrm>
          <a:prstGeom prst="arc">
            <a:avLst>
              <a:gd name="adj1" fmla="val 17514486"/>
              <a:gd name="adj2" fmla="val 1932026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louk 67"/>
          <p:cNvSpPr/>
          <p:nvPr/>
        </p:nvSpPr>
        <p:spPr>
          <a:xfrm rot="6489873">
            <a:off x="7538845" y="4080698"/>
            <a:ext cx="914400" cy="914400"/>
          </a:xfrm>
          <a:prstGeom prst="arc">
            <a:avLst>
              <a:gd name="adj1" fmla="val 18340632"/>
              <a:gd name="adj2" fmla="val 1970752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louk 68"/>
          <p:cNvSpPr/>
          <p:nvPr/>
        </p:nvSpPr>
        <p:spPr>
          <a:xfrm rot="5881030">
            <a:off x="7606583" y="4165074"/>
            <a:ext cx="914400" cy="914400"/>
          </a:xfrm>
          <a:prstGeom prst="arc">
            <a:avLst>
              <a:gd name="adj1" fmla="val 18340632"/>
              <a:gd name="adj2" fmla="val 1970752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886430" y="2882553"/>
            <a:ext cx="1978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ABAB"/>
                </a:solidFill>
              </a:rPr>
              <a:t>vzdušnicemi</a:t>
            </a:r>
            <a:endParaRPr lang="cs-CZ" sz="2400" b="1" dirty="0">
              <a:solidFill>
                <a:srgbClr val="FFABAB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26432" y="3048361"/>
            <a:ext cx="2031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………………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0" name="Oválný popisek 69"/>
          <p:cNvSpPr/>
          <p:nvPr/>
        </p:nvSpPr>
        <p:spPr>
          <a:xfrm>
            <a:off x="187655" y="3452414"/>
            <a:ext cx="3016193" cy="792190"/>
          </a:xfrm>
          <a:prstGeom prst="wedgeEllipseCallout">
            <a:avLst>
              <a:gd name="adj1" fmla="val 37503"/>
              <a:gd name="adj2" fmla="val -54676"/>
            </a:avLst>
          </a:prstGeom>
          <a:solidFill>
            <a:srgbClr val="9D5C38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Zopakuj si co víš</a:t>
            </a:r>
          </a:p>
          <a:p>
            <a:pPr algn="ctr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o vzdušnicích.</a:t>
            </a:r>
            <a:endParaRPr lang="cs-CZ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3203848" y="3499070"/>
            <a:ext cx="45288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- spirálovitě vyztužené trubičky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997363" y="3926044"/>
            <a:ext cx="341311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přivádí kyslík rovnou 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 do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tkání</a:t>
            </a:r>
          </a:p>
        </p:txBody>
      </p:sp>
      <p:cxnSp>
        <p:nvCxnSpPr>
          <p:cNvPr id="73" name="Přímá spojnice se šipkou 72"/>
          <p:cNvCxnSpPr/>
          <p:nvPr/>
        </p:nvCxnSpPr>
        <p:spPr>
          <a:xfrm>
            <a:off x="3864857" y="3327979"/>
            <a:ext cx="267537" cy="201328"/>
          </a:xfrm>
          <a:prstGeom prst="straightConnector1">
            <a:avLst/>
          </a:prstGeom>
          <a:ln w="1270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578380" y="4752473"/>
            <a:ext cx="1718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dělí se na: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392069" y="4752473"/>
            <a:ext cx="2311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ABAB"/>
                </a:solidFill>
              </a:rPr>
              <a:t>• mnohonožky</a:t>
            </a:r>
            <a:endParaRPr lang="cs-CZ" sz="2400" b="1" dirty="0">
              <a:solidFill>
                <a:srgbClr val="FFABAB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702566" y="5209342"/>
            <a:ext cx="17299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ABAB"/>
                </a:solidFill>
              </a:rPr>
              <a:t>• stonožky</a:t>
            </a:r>
            <a:endParaRPr lang="cs-CZ" sz="2400" b="1" dirty="0">
              <a:solidFill>
                <a:srgbClr val="FFABAB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907091" y="5697786"/>
            <a:ext cx="2379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ABAB"/>
                </a:solidFill>
              </a:rPr>
              <a:t>• chvostoskoky</a:t>
            </a:r>
            <a:endParaRPr lang="cs-CZ" sz="2400" b="1" dirty="0">
              <a:solidFill>
                <a:srgbClr val="FFABAB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3193743" y="6216337"/>
            <a:ext cx="1234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ABAB"/>
                </a:solidFill>
              </a:rPr>
              <a:t>• hmyz</a:t>
            </a:r>
            <a:endParaRPr lang="cs-CZ" sz="2400" b="1" dirty="0">
              <a:solidFill>
                <a:srgbClr val="FFABAB"/>
              </a:solidFill>
            </a:endParaRPr>
          </a:p>
        </p:txBody>
      </p:sp>
      <p:sp>
        <p:nvSpPr>
          <p:cNvPr id="79" name="Oválný popisek 78"/>
          <p:cNvSpPr/>
          <p:nvPr/>
        </p:nvSpPr>
        <p:spPr>
          <a:xfrm>
            <a:off x="103666" y="5272018"/>
            <a:ext cx="2668167" cy="1417825"/>
          </a:xfrm>
          <a:prstGeom prst="wedgeEllipseCallout">
            <a:avLst>
              <a:gd name="adj1" fmla="val 34208"/>
              <a:gd name="adj2" fmla="val -58669"/>
            </a:avLst>
          </a:prstGeom>
          <a:solidFill>
            <a:srgbClr val="9D5C38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S pomocí učebnice zkus doplnit skupiny </a:t>
            </a:r>
            <a:r>
              <a:rPr lang="cs-CZ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vzdušnicovců</a:t>
            </a:r>
            <a:r>
              <a:rPr lang="cs-CZ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</a:t>
            </a:r>
            <a:endParaRPr lang="cs-CZ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551885" y="4869548"/>
            <a:ext cx="2031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………………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907091" y="5316868"/>
            <a:ext cx="1492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..……..….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130361" y="5814667"/>
            <a:ext cx="2031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………………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3387865" y="6333612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……...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7285410" y="6216337"/>
            <a:ext cx="139333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>
                <a:solidFill>
                  <a:schemeClr val="accent1">
                    <a:lumMod val="50000"/>
                  </a:schemeClr>
                </a:solidFill>
              </a:rPr>
              <a:t>Obr. 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vzdušnice</a:t>
            </a: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15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1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4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1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1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1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1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7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1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1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1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1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4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9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4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5" fill="hold">
                      <p:stCondLst>
                        <p:cond delay="indefinite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9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1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3" grpId="0"/>
      <p:bldP spid="7" grpId="0"/>
      <p:bldP spid="70" grpId="0" animBg="1"/>
      <p:bldP spid="71" grpId="0"/>
      <p:bldP spid="25" grpId="0"/>
      <p:bldP spid="74" grpId="0"/>
      <p:bldP spid="75" grpId="0"/>
      <p:bldP spid="76" grpId="0"/>
      <p:bldP spid="77" grpId="0"/>
      <p:bldP spid="78" grpId="0"/>
      <p:bldP spid="79" grpId="0" animBg="1"/>
      <p:bldP spid="80" grpId="0"/>
      <p:bldP spid="81" grpId="0"/>
      <p:bldP spid="82" grpId="0"/>
      <p:bldP spid="83" grpId="0"/>
      <p:bldP spid="7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</a:rPr>
              <a:t>Skupiny </a:t>
            </a:r>
            <a:r>
              <a:rPr lang="cs-CZ" sz="4400" dirty="0" err="1" smtClean="0">
                <a:solidFill>
                  <a:schemeClr val="accent1">
                    <a:lumMod val="50000"/>
                  </a:schemeClr>
                </a:solidFill>
              </a:rPr>
              <a:t>vzdušnicovců</a:t>
            </a:r>
            <a:endParaRPr lang="cs-CZ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907704" y="1268760"/>
            <a:ext cx="7128792" cy="0"/>
          </a:xfrm>
          <a:prstGeom prst="line">
            <a:avLst/>
          </a:prstGeom>
          <a:ln w="3492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467544" y="1613991"/>
            <a:ext cx="2311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ABAB"/>
                </a:solidFill>
              </a:rPr>
              <a:t>• </a:t>
            </a:r>
            <a:r>
              <a:rPr lang="cs-CZ" sz="2400" b="1" u="sng" dirty="0" smtClean="0">
                <a:solidFill>
                  <a:srgbClr val="FFABAB"/>
                </a:solidFill>
              </a:rPr>
              <a:t>mnohonožky</a:t>
            </a:r>
            <a:endParaRPr lang="cs-CZ" sz="2400" b="1" u="sng" dirty="0">
              <a:solidFill>
                <a:srgbClr val="FFABAB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06656" y="1625320"/>
            <a:ext cx="2501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článkované tělo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187624" y="2179786"/>
            <a:ext cx="720080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1496769" y="2821039"/>
            <a:ext cx="284235" cy="679969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>
            <a:off x="1615874" y="2779367"/>
            <a:ext cx="291830" cy="793649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10982335">
            <a:off x="1309810" y="2818788"/>
            <a:ext cx="360040" cy="673150"/>
          </a:xfrm>
          <a:prstGeom prst="arc">
            <a:avLst>
              <a:gd name="adj1" fmla="val 21007961"/>
              <a:gd name="adj2" fmla="val 4962819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1069262">
            <a:off x="1162100" y="2770251"/>
            <a:ext cx="400665" cy="947387"/>
          </a:xfrm>
          <a:prstGeom prst="arc">
            <a:avLst>
              <a:gd name="adj1" fmla="val 892890"/>
              <a:gd name="adj2" fmla="val 5043829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67334" y="3347119"/>
            <a:ext cx="22637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Obr. řez těla mnohonožky</a:t>
            </a: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06656" y="2965487"/>
            <a:ext cx="29530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a povrchu krunýř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80537" y="2024452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(jeden článek vznikl srůstem 2 článků)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2960613" y="2716949"/>
            <a:ext cx="308921" cy="0"/>
          </a:xfrm>
          <a:prstGeom prst="straightConnector1">
            <a:avLst/>
          </a:prstGeom>
          <a:ln w="1270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250109" y="2503822"/>
            <a:ext cx="3701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 páry končetin na článku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06656" y="3427152"/>
            <a:ext cx="6130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pod kameny, kůrou, tlejícím listím, v zemi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31095" y="3888817"/>
            <a:ext cx="1497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potrava: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87035" y="4331901"/>
            <a:ext cx="3850037" cy="1296143"/>
          </a:xfrm>
          <a:prstGeom prst="wedgeEllipseCallout">
            <a:avLst>
              <a:gd name="adj1" fmla="val 53754"/>
              <a:gd name="adj2" fmla="val -46422"/>
            </a:avLst>
          </a:prstGeom>
          <a:solidFill>
            <a:srgbClr val="9D5C38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Pokus se odhadnout nebo najít v učebnici </a:t>
            </a:r>
          </a:p>
          <a:p>
            <a:pPr algn="ctr"/>
            <a:r>
              <a:rPr lang="cs-CZ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čím se mnohonožky živí.  </a:t>
            </a:r>
            <a:endParaRPr lang="cs-CZ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141173" y="3888817"/>
            <a:ext cx="50028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zbytky organismů – hlavně rostlin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183182" y="4331780"/>
            <a:ext cx="3140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</a:t>
            </a:r>
            <a:r>
              <a:rPr lang="cs-CZ" sz="2400" u="sng" dirty="0" smtClean="0">
                <a:solidFill>
                  <a:schemeClr val="bg2">
                    <a:lumMod val="50000"/>
                  </a:schemeClr>
                </a:solidFill>
              </a:rPr>
              <a:t>nejběžnější zástupci:</a:t>
            </a:r>
            <a:endParaRPr lang="cs-CZ" sz="24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85508" y="4749139"/>
            <a:ext cx="3078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mnohonožka zemní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885508" y="5210804"/>
            <a:ext cx="1545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</a:t>
            </a:r>
            <a:r>
              <a:rPr lang="cs-CZ" sz="2400" dirty="0" err="1" smtClean="0">
                <a:solidFill>
                  <a:srgbClr val="FFABAB"/>
                </a:solidFill>
              </a:rPr>
              <a:t>plochule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885508" y="5672469"/>
            <a:ext cx="1359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</a:t>
            </a:r>
            <a:r>
              <a:rPr lang="cs-CZ" sz="2400" dirty="0" err="1" smtClean="0">
                <a:solidFill>
                  <a:srgbClr val="FFABAB"/>
                </a:solidFill>
              </a:rPr>
              <a:t>svinule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58225" y="5672469"/>
            <a:ext cx="39745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pestré zbarvení, schopnost  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 svinout  se  do  kuličky </a:t>
            </a:r>
          </a:p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(v ohrožení)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20541" y="4749139"/>
            <a:ext cx="21804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válcovité tělo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5587" y="5210803"/>
            <a:ext cx="18533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ploché tělo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50989" y="2965486"/>
            <a:ext cx="3358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(chitin + vápenaté sole)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75649" y="2482881"/>
            <a:ext cx="2380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(pomalý pohyb)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29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801D08"/>
                                      </p:to>
                                    </p:animClr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801D08"/>
                                      </p:to>
                                    </p:animClr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801D08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801D08"/>
                                      </p:to>
                                    </p:animClr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3" grpId="0" animBg="1"/>
      <p:bldP spid="7" grpId="0" animBg="1"/>
      <p:bldP spid="8" grpId="0" animBg="1"/>
      <p:bldP spid="14" grpId="0" animBg="1"/>
      <p:bldP spid="17" grpId="0" animBg="1"/>
      <p:bldP spid="19" grpId="0"/>
      <p:bldP spid="20" grpId="0"/>
      <p:bldP spid="21" grpId="0"/>
      <p:bldP spid="24" grpId="0"/>
      <p:bldP spid="25" grpId="0"/>
      <p:bldP spid="26" grpId="0"/>
      <p:bldP spid="27" grpId="0" animBg="1"/>
      <p:bldP spid="28" grpId="0"/>
      <p:bldP spid="29" grpId="0"/>
      <p:bldP spid="30" grpId="0"/>
      <p:bldP spid="31" grpId="0"/>
      <p:bldP spid="32" grpId="0"/>
      <p:bldP spid="33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75047"/>
            <a:ext cx="17299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ABAB"/>
                </a:solidFill>
              </a:rPr>
              <a:t>• </a:t>
            </a:r>
            <a:r>
              <a:rPr lang="cs-CZ" sz="2400" b="1" u="sng" dirty="0" smtClean="0">
                <a:solidFill>
                  <a:srgbClr val="FFABAB"/>
                </a:solidFill>
              </a:rPr>
              <a:t>stonožky</a:t>
            </a:r>
            <a:endParaRPr lang="cs-CZ" sz="2400" b="1" u="sng" dirty="0">
              <a:solidFill>
                <a:srgbClr val="FFABAB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31308" y="968152"/>
            <a:ext cx="914400" cy="4572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14901538">
            <a:off x="537322" y="1353653"/>
            <a:ext cx="839828" cy="799581"/>
          </a:xfrm>
          <a:prstGeom prst="arc">
            <a:avLst>
              <a:gd name="adj1" fmla="val 17709628"/>
              <a:gd name="adj2" fmla="val 21241392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21062538">
            <a:off x="1441815" y="1399245"/>
            <a:ext cx="407781" cy="635496"/>
          </a:xfrm>
          <a:prstGeom prst="arc">
            <a:avLst>
              <a:gd name="adj1" fmla="val 16637620"/>
              <a:gd name="adj2" fmla="val 137449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9946" y="1836985"/>
            <a:ext cx="193354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>
                <a:solidFill>
                  <a:schemeClr val="accent1">
                    <a:lumMod val="50000"/>
                  </a:schemeClr>
                </a:solidFill>
              </a:rPr>
              <a:t>Obr. řez těla 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stonožky</a:t>
            </a: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53489" y="380486"/>
            <a:ext cx="3789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článkované zploštělé tělo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53489" y="836712"/>
            <a:ext cx="37096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- 1 pár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končetin na článku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053489" y="1760042"/>
            <a:ext cx="50626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kusadlové nožky s jedovou žlázou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53489" y="2221707"/>
            <a:ext cx="5724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v půdě, hrabance, pod kameny a kůrou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53489" y="2683372"/>
            <a:ext cx="22060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většina dravá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53489" y="1298377"/>
            <a:ext cx="4533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krunýř – měkký (pouze chitin)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053489" y="3145037"/>
            <a:ext cx="31983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- </a:t>
            </a:r>
            <a:r>
              <a:rPr lang="cs-CZ" sz="2400" u="sng" dirty="0" smtClean="0">
                <a:solidFill>
                  <a:schemeClr val="bg2">
                    <a:lumMod val="50000"/>
                  </a:schemeClr>
                </a:solidFill>
              </a:rPr>
              <a:t>nejběžnější zástupce:</a:t>
            </a:r>
            <a:endParaRPr lang="cs-CZ" sz="24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39138" y="375046"/>
            <a:ext cx="3130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žluté či hnědé barvy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23400" y="3145035"/>
            <a:ext cx="29274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stonožka </a:t>
            </a:r>
            <a:r>
              <a:rPr lang="cs-CZ" sz="2400" dirty="0" err="1" smtClean="0">
                <a:solidFill>
                  <a:srgbClr val="FFABAB"/>
                </a:solidFill>
              </a:rPr>
              <a:t>škvorová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51800" y="3606699"/>
            <a:ext cx="26709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(15 párů končetin)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92836" y="4253030"/>
            <a:ext cx="2258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ABAB"/>
                </a:solidFill>
              </a:rPr>
              <a:t>• </a:t>
            </a:r>
            <a:r>
              <a:rPr lang="cs-CZ" sz="2400" b="1" u="sng" dirty="0" smtClean="0">
                <a:solidFill>
                  <a:srgbClr val="FFABAB"/>
                </a:solidFill>
              </a:rPr>
              <a:t>chvostoskoci</a:t>
            </a:r>
            <a:endParaRPr lang="cs-CZ" sz="2400" b="1" u="sng" dirty="0">
              <a:solidFill>
                <a:srgbClr val="FFABAB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90564" y="4253030"/>
            <a:ext cx="3201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drobní (několik mm)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9897" y="4714695"/>
            <a:ext cx="23150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kákací aparát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116963" y="5192916"/>
            <a:ext cx="3383492" cy="1224136"/>
          </a:xfrm>
          <a:prstGeom prst="wedgeEllipseCallout">
            <a:avLst>
              <a:gd name="adj1" fmla="val 77850"/>
              <a:gd name="adj2" fmla="val -52941"/>
            </a:avLst>
          </a:prstGeom>
          <a:solidFill>
            <a:srgbClr val="9D5C38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Pokus se s pomocí učebnice zjistit co ho tvoří.</a:t>
            </a:r>
            <a:endParaRPr lang="cs-CZ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80581" y="4714695"/>
            <a:ext cx="2730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vidlice pod tělem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4669444" y="5084395"/>
            <a:ext cx="331020" cy="289689"/>
          </a:xfrm>
          <a:prstGeom prst="straightConnector1">
            <a:avLst/>
          </a:prstGeom>
          <a:ln w="1270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815094" y="5176360"/>
            <a:ext cx="43289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ři  ohrožení  chvostoskoka vymrští 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494167" y="6007357"/>
            <a:ext cx="28200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v půdě, listí apod.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119945" y="2452539"/>
            <a:ext cx="1933543" cy="1154159"/>
          </a:xfrm>
          <a:prstGeom prst="wedgeEllipseCallout">
            <a:avLst>
              <a:gd name="adj1" fmla="val 47238"/>
              <a:gd name="adj2" fmla="val -63542"/>
            </a:avLst>
          </a:prstGeom>
          <a:solidFill>
            <a:srgbClr val="9D5C38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Odhadni kde žijí stonožky.</a:t>
            </a:r>
            <a:endParaRPr lang="cs-CZ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00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801D08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801D08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8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" grpId="0"/>
      <p:bldP spid="5" grpId="0"/>
      <p:bldP spid="6" grpId="0"/>
      <p:bldP spid="7" grpId="0" animBg="1"/>
      <p:bldP spid="22" grpId="0"/>
      <p:bldP spid="26" grpId="0"/>
      <p:bldP spid="34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109" y="534698"/>
            <a:ext cx="50433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živí se jako rozkladači (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destruenti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)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256578" y="1250839"/>
            <a:ext cx="4464496" cy="1224372"/>
          </a:xfrm>
          <a:prstGeom prst="wedgeEllipseCallout">
            <a:avLst>
              <a:gd name="adj1" fmla="val 51665"/>
              <a:gd name="adj2" fmla="val -61770"/>
            </a:avLst>
          </a:prstGeom>
          <a:solidFill>
            <a:srgbClr val="9D5C38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Zopakuj vysvětlení pojmu rozkladač (</a:t>
            </a:r>
            <a:r>
              <a:rPr lang="cs-CZ" sz="2000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destruent</a:t>
            </a:r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) </a:t>
            </a:r>
          </a:p>
          <a:p>
            <a:pPr algn="ctr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 uveď jejich význam.</a:t>
            </a:r>
            <a:endParaRPr lang="cs-CZ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313806" y="765530"/>
            <a:ext cx="250624" cy="0"/>
          </a:xfrm>
          <a:prstGeom prst="straightConnector1">
            <a:avLst/>
          </a:prstGeom>
          <a:ln w="1270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599400" y="534698"/>
            <a:ext cx="3923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organismus 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živící  </a:t>
            </a:r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se rozkladem odumřelé 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organické 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hmoty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5073197" y="778220"/>
            <a:ext cx="240609" cy="1080121"/>
          </a:xfrm>
          <a:prstGeom prst="straightConnector1">
            <a:avLst/>
          </a:prstGeom>
          <a:ln w="1270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005497" y="1858341"/>
            <a:ext cx="4046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podílí se na tvorbě humusu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4109" y="2830545"/>
            <a:ext cx="15760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- </a:t>
            </a:r>
            <a:r>
              <a:rPr lang="cs-CZ" sz="2400" u="sng" dirty="0" smtClean="0">
                <a:solidFill>
                  <a:schemeClr val="bg2">
                    <a:lumMod val="50000"/>
                  </a:schemeClr>
                </a:solidFill>
              </a:rPr>
              <a:t>zástupci:</a:t>
            </a:r>
            <a:endParaRPr lang="cs-CZ" sz="24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263691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71491" y="2830545"/>
            <a:ext cx="28889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</a:t>
            </a:r>
            <a:r>
              <a:rPr lang="cs-CZ" sz="2400" dirty="0" err="1" smtClean="0">
                <a:solidFill>
                  <a:srgbClr val="FFABAB"/>
                </a:solidFill>
              </a:rPr>
              <a:t>larvěnka</a:t>
            </a:r>
            <a:r>
              <a:rPr lang="cs-CZ" sz="2400" dirty="0" smtClean="0">
                <a:solidFill>
                  <a:srgbClr val="FFABAB"/>
                </a:solidFill>
              </a:rPr>
              <a:t> obrovská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2830545"/>
            <a:ext cx="44582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- 6 až 9 mm  (největší  z  našich 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                       chvostoskoků)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0" y="3661542"/>
            <a:ext cx="2193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tmavě modrá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4123207"/>
            <a:ext cx="1430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neskáče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4584872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- vlhké lesy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6578" y="5514148"/>
            <a:ext cx="1234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ABAB"/>
                </a:solidFill>
              </a:rPr>
              <a:t>• </a:t>
            </a:r>
            <a:r>
              <a:rPr lang="cs-CZ" sz="2400" b="1" u="sng" dirty="0" smtClean="0">
                <a:solidFill>
                  <a:srgbClr val="FFABAB"/>
                </a:solidFill>
              </a:rPr>
              <a:t>hmyz</a:t>
            </a:r>
            <a:endParaRPr lang="cs-CZ" sz="2400" b="1" u="sng" dirty="0">
              <a:solidFill>
                <a:srgbClr val="FFABAB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98712" y="5514148"/>
            <a:ext cx="765308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- o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něm  se   dozvíte  více  v   následujících   hodinách  </a:t>
            </a:r>
          </a:p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přírodopisu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6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6" grpId="0"/>
      <p:bldP spid="14" grpId="0"/>
      <p:bldP spid="15" grpId="0"/>
      <p:bldP spid="17" grpId="0"/>
      <p:bldP spid="18" grpId="0"/>
      <p:bldP spid="4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dirty="0" smtClean="0">
                <a:solidFill>
                  <a:schemeClr val="accent1">
                    <a:lumMod val="50000"/>
                  </a:schemeClr>
                </a:solidFill>
              </a:rPr>
              <a:t>Opakování</a:t>
            </a:r>
            <a:endParaRPr lang="cs-CZ" sz="6600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915816" y="1340768"/>
            <a:ext cx="6120680" cy="0"/>
          </a:xfrm>
          <a:prstGeom prst="line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539552" y="1685999"/>
            <a:ext cx="4179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1) Čím dýchají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vzdušnicovci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0443" y="2147664"/>
            <a:ext cx="761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2) Uveď 2 rozdíly mezi mnohonožkami a stonožkami. 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6158" y="5286986"/>
            <a:ext cx="5891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3) Kde najdeme mnohonožky a stonožky?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56067" y="1685998"/>
            <a:ext cx="2109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vzdušnicemi</a:t>
            </a:r>
            <a:endParaRPr lang="cs-CZ" sz="2400" dirty="0">
              <a:solidFill>
                <a:srgbClr val="FFABAB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3728541" y="2552130"/>
            <a:ext cx="432048" cy="186407"/>
          </a:xfrm>
          <a:prstGeom prst="straightConnector1">
            <a:avLst/>
          </a:prstGeom>
          <a:ln w="1270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311628" y="2552130"/>
            <a:ext cx="445348" cy="186407"/>
          </a:xfrm>
          <a:prstGeom prst="straightConnector1">
            <a:avLst/>
          </a:prstGeom>
          <a:ln w="1270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539552" y="3070994"/>
            <a:ext cx="38811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- 2 </a:t>
            </a:r>
            <a:r>
              <a:rPr lang="cs-CZ" sz="2400" dirty="0">
                <a:solidFill>
                  <a:srgbClr val="FFABAB"/>
                </a:solidFill>
              </a:rPr>
              <a:t>páry končetin na článku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359403" y="3070994"/>
            <a:ext cx="37096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ABAB"/>
                </a:solidFill>
              </a:rPr>
              <a:t>- 1 pár končetin na článku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359403" y="4363655"/>
            <a:ext cx="25026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ABAB"/>
                </a:solidFill>
              </a:rPr>
              <a:t>- většina </a:t>
            </a:r>
            <a:r>
              <a:rPr lang="cs-CZ" sz="2400" dirty="0" smtClean="0">
                <a:solidFill>
                  <a:srgbClr val="FFABAB"/>
                </a:solidFill>
              </a:rPr>
              <a:t>je dravá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59403" y="4825321"/>
            <a:ext cx="20489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jedová žláza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59403" y="3532659"/>
            <a:ext cx="378459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měkký krunýř (pouze </a:t>
            </a:r>
          </a:p>
          <a:p>
            <a:r>
              <a:rPr lang="cs-CZ" sz="2400" dirty="0" smtClean="0">
                <a:solidFill>
                  <a:srgbClr val="FFABAB"/>
                </a:solidFill>
              </a:rPr>
              <a:t>                              z chitinu)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43957" y="2552129"/>
            <a:ext cx="21595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zploštělé </a:t>
            </a:r>
            <a:r>
              <a:rPr lang="cs-CZ" sz="2400" dirty="0">
                <a:solidFill>
                  <a:srgbClr val="FFABAB"/>
                </a:solidFill>
              </a:rPr>
              <a:t>tělo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0" y="3532659"/>
            <a:ext cx="50593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krunýř z chitinu </a:t>
            </a:r>
            <a:r>
              <a:rPr lang="cs-CZ" sz="2400" dirty="0">
                <a:solidFill>
                  <a:srgbClr val="FFABAB"/>
                </a:solidFill>
              </a:rPr>
              <a:t>+ </a:t>
            </a:r>
            <a:r>
              <a:rPr lang="cs-CZ" sz="2400" dirty="0" smtClean="0">
                <a:solidFill>
                  <a:srgbClr val="FFABAB"/>
                </a:solidFill>
              </a:rPr>
              <a:t>vápenatých solí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973" y="3994324"/>
            <a:ext cx="482536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potravu tvoří zbytky </a:t>
            </a:r>
            <a:r>
              <a:rPr lang="cs-CZ" sz="2400" dirty="0">
                <a:solidFill>
                  <a:srgbClr val="FFABAB"/>
                </a:solidFill>
              </a:rPr>
              <a:t>organismů </a:t>
            </a:r>
            <a:endParaRPr lang="cs-CZ" sz="2400" dirty="0" smtClean="0">
              <a:solidFill>
                <a:srgbClr val="FFABAB"/>
              </a:solidFill>
            </a:endParaRPr>
          </a:p>
          <a:p>
            <a:r>
              <a:rPr lang="cs-CZ" sz="2400" dirty="0" smtClean="0">
                <a:solidFill>
                  <a:srgbClr val="FFABAB"/>
                </a:solidFill>
              </a:rPr>
              <a:t>   - </a:t>
            </a:r>
            <a:r>
              <a:rPr lang="cs-CZ" sz="2400" dirty="0">
                <a:solidFill>
                  <a:srgbClr val="FFABAB"/>
                </a:solidFill>
              </a:rPr>
              <a:t>hlavně rostlin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539023" y="2609329"/>
            <a:ext cx="21804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válcovité tělo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22841" y="5748650"/>
            <a:ext cx="83031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pod  kameny</a:t>
            </a:r>
            <a:r>
              <a:rPr lang="cs-CZ" sz="2400" dirty="0">
                <a:solidFill>
                  <a:srgbClr val="FFABAB"/>
                </a:solidFill>
              </a:rPr>
              <a:t>, </a:t>
            </a:r>
            <a:r>
              <a:rPr lang="cs-CZ" sz="2400" dirty="0" smtClean="0">
                <a:solidFill>
                  <a:srgbClr val="FFABAB"/>
                </a:solidFill>
              </a:rPr>
              <a:t> kůrou</a:t>
            </a:r>
            <a:r>
              <a:rPr lang="cs-CZ" sz="2400" dirty="0">
                <a:solidFill>
                  <a:srgbClr val="FFABAB"/>
                </a:solidFill>
              </a:rPr>
              <a:t>, </a:t>
            </a:r>
            <a:r>
              <a:rPr lang="cs-CZ" sz="2400" dirty="0" smtClean="0">
                <a:solidFill>
                  <a:srgbClr val="FFABAB"/>
                </a:solidFill>
              </a:rPr>
              <a:t> tlejícím  listím,  v  zemi,  hrabance   </a:t>
            </a:r>
          </a:p>
          <a:p>
            <a:r>
              <a:rPr lang="cs-CZ" sz="2400" dirty="0" smtClean="0">
                <a:solidFill>
                  <a:srgbClr val="FFABAB"/>
                </a:solidFill>
              </a:rPr>
              <a:t>  apod.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40443" y="2603294"/>
            <a:ext cx="108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-např.: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465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8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548680"/>
            <a:ext cx="48990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4) Uveď význam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chvostoskoků.   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988840"/>
            <a:ext cx="67521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5) Jak se nazývá největší z našich chvostoskoků?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1010345"/>
            <a:ext cx="82444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ABAB"/>
                </a:solidFill>
              </a:rPr>
              <a:t>- rozkládají  odumřelé  organismy  a  podílí  se  na  tvorbě   </a:t>
            </a:r>
          </a:p>
          <a:p>
            <a:r>
              <a:rPr lang="cs-CZ" sz="2400" dirty="0">
                <a:solidFill>
                  <a:srgbClr val="FFABAB"/>
                </a:solidFill>
              </a:rPr>
              <a:t> </a:t>
            </a:r>
            <a:r>
              <a:rPr lang="cs-CZ" sz="2400" dirty="0" smtClean="0">
                <a:solidFill>
                  <a:srgbClr val="FFABAB"/>
                </a:solidFill>
              </a:rPr>
              <a:t> humusu</a:t>
            </a:r>
            <a:endParaRPr lang="cs-CZ" sz="2400" dirty="0">
              <a:solidFill>
                <a:srgbClr val="FFABAB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2450505"/>
            <a:ext cx="28889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ABAB"/>
                </a:solidFill>
              </a:rPr>
              <a:t>- </a:t>
            </a:r>
            <a:r>
              <a:rPr lang="cs-CZ" sz="2400" dirty="0" err="1">
                <a:solidFill>
                  <a:srgbClr val="FFABAB"/>
                </a:solidFill>
              </a:rPr>
              <a:t>larvěnka</a:t>
            </a:r>
            <a:r>
              <a:rPr lang="cs-CZ" sz="2400" dirty="0">
                <a:solidFill>
                  <a:srgbClr val="FFABAB"/>
                </a:solidFill>
              </a:rPr>
              <a:t> obrovská</a:t>
            </a:r>
          </a:p>
        </p:txBody>
      </p:sp>
    </p:spTree>
    <p:extLst>
      <p:ext uri="{BB962C8B-B14F-4D97-AF65-F5344CB8AC3E}">
        <p14:creationId xmlns:p14="http://schemas.microsoft.com/office/powerpoint/2010/main" val="1489515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 sz="6600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627784" y="1484784"/>
            <a:ext cx="6408712" cy="0"/>
          </a:xfrm>
          <a:prstGeom prst="line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95536" y="1916832"/>
            <a:ext cx="59766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-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použité nákresy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pochází z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vlastní tvorby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533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10">
      <a:dk1>
        <a:srgbClr val="B7B2A5"/>
      </a:dk1>
      <a:lt1>
        <a:sysClr val="window" lastClr="FFFFFF"/>
      </a:lt1>
      <a:dk2>
        <a:srgbClr val="BC7C51"/>
      </a:dk2>
      <a:lt2>
        <a:srgbClr val="ECE9C6"/>
      </a:lt2>
      <a:accent1>
        <a:srgbClr val="F04623"/>
      </a:accent1>
      <a:accent2>
        <a:srgbClr val="CD6148"/>
      </a:accent2>
      <a:accent3>
        <a:srgbClr val="E2D88C"/>
      </a:accent3>
      <a:accent4>
        <a:srgbClr val="B7B2A5"/>
      </a:accent4>
      <a:accent5>
        <a:srgbClr val="F14E2D"/>
      </a:accent5>
      <a:accent6>
        <a:srgbClr val="F2F2F2"/>
      </a:accent6>
      <a:hlink>
        <a:srgbClr val="FFE390"/>
      </a:hlink>
      <a:folHlink>
        <a:srgbClr val="EFEFEF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1034</TotalTime>
  <Words>642</Words>
  <Application>Microsoft Office PowerPoint</Application>
  <PresentationFormat>Předvádění na obrazovce (4:3)</PresentationFormat>
  <Paragraphs>132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Prezentace aplikace PowerPoint</vt:lpstr>
      <vt:lpstr>Prezentace aplikace PowerPoint</vt:lpstr>
      <vt:lpstr>Vzdušnicovci</vt:lpstr>
      <vt:lpstr>Skupiny vzdušnicovců</vt:lpstr>
      <vt:lpstr>Prezentace aplikace PowerPoint</vt:lpstr>
      <vt:lpstr>Prezentace aplikace PowerPoint</vt:lpstr>
      <vt:lpstr>Opakování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Konířová Věra</dc:creator>
  <cp:lastModifiedBy>Konířová Věra</cp:lastModifiedBy>
  <cp:revision>262</cp:revision>
  <dcterms:created xsi:type="dcterms:W3CDTF">2012-04-29T18:33:46Z</dcterms:created>
  <dcterms:modified xsi:type="dcterms:W3CDTF">2012-08-26T17:01:44Z</dcterms:modified>
</cp:coreProperties>
</file>