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60" r:id="rId4"/>
    <p:sldId id="258" r:id="rId5"/>
    <p:sldId id="259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8B274BE-D2BD-4991-A703-8AAA4B899846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F53D0FB-6181-4080-8168-C753DE5F32F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952" y="260648"/>
            <a:ext cx="5744095" cy="140900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2348880"/>
            <a:ext cx="548515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NÁZEV ŠKOLY: ZŠ Pardubice – </a:t>
            </a:r>
            <a:r>
              <a:rPr lang="cs-CZ" dirty="0" err="1" smtClean="0"/>
              <a:t>Spořilov</a:t>
            </a:r>
            <a:endParaRPr lang="cs-CZ" dirty="0" smtClean="0"/>
          </a:p>
          <a:p>
            <a:r>
              <a:rPr lang="cs-CZ" dirty="0" smtClean="0"/>
              <a:t>AUTOR: Věra Konířová</a:t>
            </a:r>
          </a:p>
          <a:p>
            <a:r>
              <a:rPr lang="cs-CZ" dirty="0" smtClean="0"/>
              <a:t>NÁZEV: VY_52_INOVACE_PŘÍRODOPIS 6. – 9._1.SAVCI</a:t>
            </a:r>
          </a:p>
          <a:p>
            <a:r>
              <a:rPr lang="cs-CZ" dirty="0" smtClean="0"/>
              <a:t>TÉMA: SAVCI</a:t>
            </a:r>
          </a:p>
          <a:p>
            <a:r>
              <a:rPr lang="cs-CZ" dirty="0" smtClean="0"/>
              <a:t>ČÍSLO PROJEKTU: CZ.1.07/1.4.00/21.2349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581127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Cílem prezentace je seznámit žáky s charakteristickými znaky  </a:t>
            </a:r>
          </a:p>
          <a:p>
            <a:r>
              <a:rPr lang="cs-C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savců. Výsledek lze ověřit následným krátkým testem.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247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7200" i="1" dirty="0" smtClean="0">
                <a:solidFill>
                  <a:srgbClr val="FF0000"/>
                </a:solidFill>
              </a:rPr>
              <a:t>Savci</a:t>
            </a:r>
            <a:endParaRPr lang="cs-CZ" sz="7200" i="1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875248"/>
            <a:ext cx="2148886" cy="2865182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228" y="1700808"/>
            <a:ext cx="3131841" cy="234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09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nejpokročilejší obratlovci</a:t>
            </a:r>
          </a:p>
          <a:p>
            <a:r>
              <a:rPr lang="cs-CZ" dirty="0" smtClean="0"/>
              <a:t>vznik v druhohorách ze </a:t>
            </a:r>
            <a:r>
              <a:rPr lang="cs-CZ" dirty="0" err="1" smtClean="0"/>
              <a:t>savcovitých</a:t>
            </a:r>
            <a:r>
              <a:rPr lang="cs-CZ" dirty="0" smtClean="0"/>
              <a:t> plazů</a:t>
            </a:r>
          </a:p>
          <a:p>
            <a:r>
              <a:rPr lang="cs-CZ" dirty="0" smtClean="0"/>
              <a:t>dělí se na: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▪ vejcorodé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▪ živorodé  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4146221" y="4665321"/>
            <a:ext cx="1030475" cy="18466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167730" y="4665321"/>
            <a:ext cx="692302" cy="72008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176695" y="4588377"/>
            <a:ext cx="2341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vačnatci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56584" y="5188541"/>
            <a:ext cx="2616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placentální savci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6454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5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savců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stálá tělesná teplota</a:t>
            </a:r>
          </a:p>
          <a:p>
            <a:r>
              <a:rPr lang="cs-CZ" dirty="0" smtClean="0"/>
              <a:t>mláďata sají mateřské mléko</a:t>
            </a:r>
          </a:p>
          <a:p>
            <a:r>
              <a:rPr lang="cs-CZ" dirty="0" smtClean="0"/>
              <a:t>dýchají plícemi</a:t>
            </a:r>
          </a:p>
          <a:p>
            <a:r>
              <a:rPr lang="cs-CZ" dirty="0" smtClean="0"/>
              <a:t>zuby</a:t>
            </a:r>
          </a:p>
          <a:p>
            <a:r>
              <a:rPr lang="cs-CZ" dirty="0"/>
              <a:t>s</a:t>
            </a:r>
            <a:r>
              <a:rPr lang="cs-CZ" dirty="0" smtClean="0"/>
              <a:t>rst – tvořena chlupy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                - pravidelná výměna srsti = línání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4248192" y="4221088"/>
            <a:ext cx="991251" cy="23083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292080" y="3889438"/>
            <a:ext cx="995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pesíky</a:t>
            </a:r>
            <a:endParaRPr lang="cs-CZ" sz="2400" dirty="0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4248192" y="4460997"/>
            <a:ext cx="1279283" cy="27322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527475" y="4451353"/>
            <a:ext cx="3510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podsada – </a:t>
            </a:r>
            <a:r>
              <a:rPr lang="cs-CZ" sz="2400" dirty="0" err="1" smtClean="0"/>
              <a:t>osiníky</a:t>
            </a:r>
            <a:r>
              <a:rPr lang="cs-CZ" sz="2400" dirty="0" smtClean="0"/>
              <a:t> a </a:t>
            </a:r>
            <a:r>
              <a:rPr lang="cs-CZ" sz="2400" dirty="0" err="1" smtClean="0"/>
              <a:t>vlníky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4264782" y="4466902"/>
            <a:ext cx="847235" cy="70583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112017" y="4941908"/>
            <a:ext cx="22220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  <a:r>
              <a:rPr lang="cs-CZ" sz="2400" dirty="0" smtClean="0"/>
              <a:t>matové chlupy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8124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11" grpId="0"/>
      <p:bldP spid="14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některých soustav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NS – trubicovitá</a:t>
            </a:r>
          </a:p>
          <a:p>
            <a:r>
              <a:rPr lang="cs-CZ" dirty="0" smtClean="0"/>
              <a:t>CS – uzavřená</a:t>
            </a:r>
          </a:p>
          <a:p>
            <a:r>
              <a:rPr lang="cs-CZ" dirty="0" smtClean="0"/>
              <a:t>RS – odděleného pohlaví</a:t>
            </a:r>
          </a:p>
          <a:p>
            <a:r>
              <a:rPr lang="cs-CZ" dirty="0" smtClean="0"/>
              <a:t>VS - ledviny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103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1) Vyber: Savci vznikli: a) v prvohorách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b) ve druhohorách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c) ve třetihorách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d) ve čtvrtohorách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2) Doplň: Savce dělíme na ……………………… a ………………………… .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3) Rozhodni: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A) Savci mají proměnlivou tělesnou teplotu.     ANO / NE</a:t>
            </a:r>
          </a:p>
          <a:p>
            <a:pPr marL="0" indent="0">
              <a:buNone/>
            </a:pPr>
            <a:r>
              <a:rPr lang="cs-CZ" dirty="0" smtClean="0"/>
              <a:t>         B) Mláďata savců sají mateřské mléko.     ANO / NE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C) Nervová soustava savců je uzavřená.     ANO / 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496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testu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1) Vyber: Savci vznikli: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r>
              <a:rPr lang="cs-CZ" dirty="0">
                <a:solidFill>
                  <a:srgbClr val="FF0000"/>
                </a:solidFill>
              </a:rPr>
              <a:t>) ve druhohorách</a:t>
            </a:r>
          </a:p>
          <a:p>
            <a:pPr marL="0" indent="0">
              <a:buNone/>
            </a:pPr>
            <a:r>
              <a:rPr lang="cs-CZ" dirty="0"/>
              <a:t>                                                   </a:t>
            </a:r>
          </a:p>
          <a:p>
            <a:r>
              <a:rPr lang="cs-CZ" dirty="0"/>
              <a:t>2) </a:t>
            </a:r>
            <a:r>
              <a:rPr lang="cs-CZ" dirty="0" smtClean="0"/>
              <a:t>Doplň: Savce </a:t>
            </a:r>
            <a:r>
              <a:rPr lang="cs-CZ" dirty="0"/>
              <a:t>dělíme na </a:t>
            </a:r>
            <a:r>
              <a:rPr lang="cs-CZ" dirty="0" smtClean="0">
                <a:solidFill>
                  <a:srgbClr val="FF0000"/>
                </a:solidFill>
              </a:rPr>
              <a:t>vejcorodé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smtClean="0">
                <a:solidFill>
                  <a:srgbClr val="FF0000"/>
                </a:solidFill>
              </a:rPr>
              <a:t>živorodé</a:t>
            </a:r>
            <a:r>
              <a:rPr lang="cs-CZ" dirty="0" smtClean="0"/>
              <a:t>. 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3) Rozhodni: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</a:t>
            </a:r>
            <a:r>
              <a:rPr lang="cs-CZ" sz="2200" dirty="0"/>
              <a:t>A) Savci mají proměnlivou tělesnou teplotu.   </a:t>
            </a:r>
            <a:r>
              <a:rPr lang="cs-CZ" sz="2200" dirty="0" smtClean="0"/>
              <a:t>ANO </a:t>
            </a:r>
            <a:r>
              <a:rPr lang="cs-CZ" sz="2200" dirty="0"/>
              <a:t>/ </a:t>
            </a:r>
            <a:r>
              <a:rPr lang="cs-CZ" sz="2200" dirty="0" smtClean="0">
                <a:solidFill>
                  <a:srgbClr val="FF0000"/>
                </a:solidFill>
              </a:rPr>
              <a:t>NE (stálou)</a:t>
            </a:r>
            <a:endParaRPr lang="cs-CZ" sz="2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200" dirty="0"/>
              <a:t>  </a:t>
            </a:r>
            <a:r>
              <a:rPr lang="cs-CZ" sz="2200" dirty="0" smtClean="0"/>
              <a:t>           </a:t>
            </a:r>
            <a:r>
              <a:rPr lang="cs-CZ" sz="2200" dirty="0"/>
              <a:t>B) Mláďata savců sají mateřské mléko.   </a:t>
            </a:r>
            <a:r>
              <a:rPr lang="cs-CZ" sz="2200" dirty="0" smtClean="0">
                <a:solidFill>
                  <a:srgbClr val="FF0000"/>
                </a:solidFill>
              </a:rPr>
              <a:t>ANO</a:t>
            </a:r>
            <a:r>
              <a:rPr lang="cs-CZ" sz="2200" dirty="0" smtClean="0"/>
              <a:t> </a:t>
            </a:r>
            <a:r>
              <a:rPr lang="cs-CZ" sz="2200" dirty="0"/>
              <a:t>/ NE</a:t>
            </a:r>
          </a:p>
          <a:p>
            <a:pPr marL="0" indent="0">
              <a:buNone/>
            </a:pPr>
            <a:r>
              <a:rPr lang="cs-CZ" sz="2200" dirty="0"/>
              <a:t>      </a:t>
            </a:r>
            <a:r>
              <a:rPr lang="cs-CZ" sz="2200" dirty="0" smtClean="0"/>
              <a:t>       </a:t>
            </a:r>
            <a:r>
              <a:rPr lang="cs-CZ" sz="2200" dirty="0"/>
              <a:t>C) Nervová soustava savců je uzavřená.   </a:t>
            </a:r>
            <a:r>
              <a:rPr lang="cs-CZ" sz="2200" dirty="0" smtClean="0"/>
              <a:t>ANO </a:t>
            </a:r>
            <a:r>
              <a:rPr lang="cs-CZ" sz="2200" dirty="0"/>
              <a:t>/ </a:t>
            </a:r>
            <a:r>
              <a:rPr lang="cs-CZ" sz="2200" dirty="0" smtClean="0">
                <a:solidFill>
                  <a:srgbClr val="FF0000"/>
                </a:solidFill>
              </a:rPr>
              <a:t>NE (trubicovitá) </a:t>
            </a:r>
            <a:endParaRPr lang="cs-CZ" sz="2200" dirty="0">
              <a:solidFill>
                <a:srgbClr val="FF0000"/>
              </a:solidFill>
            </a:endParaRPr>
          </a:p>
          <a:p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18625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obrázky pocházejí z vlastní tvorby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247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TC010205601[[fn=Luxusní motiv]]</Template>
  <TotalTime>156</TotalTime>
  <Words>274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Deluxe</vt:lpstr>
      <vt:lpstr>Prezentace aplikace PowerPoint</vt:lpstr>
      <vt:lpstr>Savci</vt:lpstr>
      <vt:lpstr>Charakteristika </vt:lpstr>
      <vt:lpstr>Znaky savců</vt:lpstr>
      <vt:lpstr>Přehled některých soustav</vt:lpstr>
      <vt:lpstr>Opakování</vt:lpstr>
      <vt:lpstr>Řešení testu</vt:lpstr>
      <vt:lpstr>Použité zdroje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Konířová Věra</dc:creator>
  <cp:lastModifiedBy>Věra Konířová</cp:lastModifiedBy>
  <cp:revision>45</cp:revision>
  <dcterms:created xsi:type="dcterms:W3CDTF">2011-09-27T14:34:11Z</dcterms:created>
  <dcterms:modified xsi:type="dcterms:W3CDTF">2011-11-29T21:59:26Z</dcterms:modified>
</cp:coreProperties>
</file>