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4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FE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AD65EC9-1879-4B91-9533-22CC28D59B1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0F5A33F-429A-4BCA-8C1D-08688DC9150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9952" y="692696"/>
            <a:ext cx="5744095" cy="140900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2708920"/>
            <a:ext cx="77805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NÁZEV ŠKOLY: ZŠ Pardubice – 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</a:rPr>
              <a:t>Spořilov</a:t>
            </a:r>
            <a:endParaRPr lang="cs-CZ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AUTOR: Věra Konířová</a:t>
            </a:r>
          </a:p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NÁZEV: VY_52_INOVACE_PŘÍRODOPIS 6. – 9._5.STAVBA BUNĚK</a:t>
            </a:r>
          </a:p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TÉMA: STAVBA BUNĚK</a:t>
            </a:r>
          </a:p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ČÍSLO PROJEKTU: CZ.1.07/1.4.00/21.2349</a:t>
            </a:r>
            <a:endParaRPr lang="cs-CZ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3" y="530120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ANOTACE: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Cílem  prezentace je seznámit žáky se základními typy </a:t>
            </a:r>
          </a:p>
          <a:p>
            <a:r>
              <a:rPr lang="cs-CZ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                buněk, jejich stavbou a rozdíly mezi nimi. </a:t>
            </a:r>
            <a:endParaRPr lang="cs-CZ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9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Stavba buněk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772816"/>
            <a:ext cx="7235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>
                    <a:lumMod val="75000"/>
                  </a:schemeClr>
                </a:solidFill>
              </a:rPr>
              <a:t>- rozeznáváme 2 základní typy buněk:</a:t>
            </a:r>
            <a:endParaRPr lang="cs-CZ" sz="2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7995" y="2712985"/>
            <a:ext cx="4378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1) </a:t>
            </a:r>
            <a:r>
              <a:rPr lang="cs-CZ" sz="2800" i="1" u="sng" dirty="0" smtClean="0">
                <a:solidFill>
                  <a:schemeClr val="accent6"/>
                </a:solidFill>
              </a:rPr>
              <a:t>Prokaryotické buňky</a:t>
            </a:r>
            <a:endParaRPr lang="cs-CZ" sz="2800" i="1" u="sng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96117" y="2712985"/>
            <a:ext cx="35803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- jednoduchá vnitřní  </a:t>
            </a:r>
          </a:p>
          <a:p>
            <a:r>
              <a:rPr lang="cs-CZ" sz="2400" i="1" dirty="0" smtClean="0">
                <a:solidFill>
                  <a:schemeClr val="accent6"/>
                </a:solidFill>
              </a:rPr>
              <a:t>  stavba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96117" y="3717032"/>
            <a:ext cx="2933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- nemají organely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2631" y="4437112"/>
            <a:ext cx="3422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- neohraničené jádro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2631" y="5114801"/>
            <a:ext cx="3196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- př. buňky bakterií</a:t>
            </a:r>
            <a:endParaRPr lang="cs-CZ" sz="2400" i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0334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Prokaryotická buňka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753050" y="2798618"/>
            <a:ext cx="1512168" cy="316835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968807" y="1653418"/>
            <a:ext cx="540327" cy="1163781"/>
          </a:xfrm>
          <a:custGeom>
            <a:avLst/>
            <a:gdLst>
              <a:gd name="connsiteX0" fmla="*/ 0 w 540327"/>
              <a:gd name="connsiteY0" fmla="*/ 0 h 1163781"/>
              <a:gd name="connsiteX1" fmla="*/ 110837 w 540327"/>
              <a:gd name="connsiteY1" fmla="*/ 27709 h 1163781"/>
              <a:gd name="connsiteX2" fmla="*/ 166255 w 540327"/>
              <a:gd name="connsiteY2" fmla="*/ 55418 h 1163781"/>
              <a:gd name="connsiteX3" fmla="*/ 235527 w 540327"/>
              <a:gd name="connsiteY3" fmla="*/ 69272 h 1163781"/>
              <a:gd name="connsiteX4" fmla="*/ 318655 w 540327"/>
              <a:gd name="connsiteY4" fmla="*/ 96981 h 1163781"/>
              <a:gd name="connsiteX5" fmla="*/ 374073 w 540327"/>
              <a:gd name="connsiteY5" fmla="*/ 110836 h 1163781"/>
              <a:gd name="connsiteX6" fmla="*/ 429491 w 540327"/>
              <a:gd name="connsiteY6" fmla="*/ 152400 h 1163781"/>
              <a:gd name="connsiteX7" fmla="*/ 471055 w 540327"/>
              <a:gd name="connsiteY7" fmla="*/ 166254 h 1163781"/>
              <a:gd name="connsiteX8" fmla="*/ 498764 w 540327"/>
              <a:gd name="connsiteY8" fmla="*/ 249381 h 1163781"/>
              <a:gd name="connsiteX9" fmla="*/ 484909 w 540327"/>
              <a:gd name="connsiteY9" fmla="*/ 623454 h 1163781"/>
              <a:gd name="connsiteX10" fmla="*/ 471055 w 540327"/>
              <a:gd name="connsiteY10" fmla="*/ 665018 h 1163781"/>
              <a:gd name="connsiteX11" fmla="*/ 443346 w 540327"/>
              <a:gd name="connsiteY11" fmla="*/ 775854 h 1163781"/>
              <a:gd name="connsiteX12" fmla="*/ 443346 w 540327"/>
              <a:gd name="connsiteY12" fmla="*/ 1039090 h 1163781"/>
              <a:gd name="connsiteX13" fmla="*/ 457200 w 540327"/>
              <a:gd name="connsiteY13" fmla="*/ 1080654 h 1163781"/>
              <a:gd name="connsiteX14" fmla="*/ 498764 w 540327"/>
              <a:gd name="connsiteY14" fmla="*/ 1108363 h 1163781"/>
              <a:gd name="connsiteX15" fmla="*/ 540327 w 540327"/>
              <a:gd name="connsiteY15" fmla="*/ 1163781 h 1163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0327" h="1163781">
                <a:moveTo>
                  <a:pt x="0" y="0"/>
                </a:moveTo>
                <a:cubicBezTo>
                  <a:pt x="40664" y="8133"/>
                  <a:pt x="73557" y="11732"/>
                  <a:pt x="110837" y="27709"/>
                </a:cubicBezTo>
                <a:cubicBezTo>
                  <a:pt x="129820" y="35845"/>
                  <a:pt x="146662" y="48887"/>
                  <a:pt x="166255" y="55418"/>
                </a:cubicBezTo>
                <a:cubicBezTo>
                  <a:pt x="188595" y="62864"/>
                  <a:pt x="212809" y="63076"/>
                  <a:pt x="235527" y="69272"/>
                </a:cubicBezTo>
                <a:cubicBezTo>
                  <a:pt x="263706" y="76957"/>
                  <a:pt x="290319" y="89897"/>
                  <a:pt x="318655" y="96981"/>
                </a:cubicBezTo>
                <a:lnTo>
                  <a:pt x="374073" y="110836"/>
                </a:lnTo>
                <a:cubicBezTo>
                  <a:pt x="392546" y="124691"/>
                  <a:pt x="409442" y="140944"/>
                  <a:pt x="429491" y="152400"/>
                </a:cubicBezTo>
                <a:cubicBezTo>
                  <a:pt x="442171" y="159646"/>
                  <a:pt x="462567" y="154370"/>
                  <a:pt x="471055" y="166254"/>
                </a:cubicBezTo>
                <a:cubicBezTo>
                  <a:pt x="488032" y="190021"/>
                  <a:pt x="498764" y="249381"/>
                  <a:pt x="498764" y="249381"/>
                </a:cubicBezTo>
                <a:cubicBezTo>
                  <a:pt x="494146" y="374072"/>
                  <a:pt x="493209" y="498954"/>
                  <a:pt x="484909" y="623454"/>
                </a:cubicBezTo>
                <a:cubicBezTo>
                  <a:pt x="483938" y="638026"/>
                  <a:pt x="474597" y="650850"/>
                  <a:pt x="471055" y="665018"/>
                </a:cubicBezTo>
                <a:lnTo>
                  <a:pt x="443346" y="775854"/>
                </a:lnTo>
                <a:cubicBezTo>
                  <a:pt x="431875" y="936439"/>
                  <a:pt x="415303" y="926917"/>
                  <a:pt x="443346" y="1039090"/>
                </a:cubicBezTo>
                <a:cubicBezTo>
                  <a:pt x="446888" y="1053258"/>
                  <a:pt x="448077" y="1069250"/>
                  <a:pt x="457200" y="1080654"/>
                </a:cubicBezTo>
                <a:cubicBezTo>
                  <a:pt x="467602" y="1093656"/>
                  <a:pt x="484909" y="1099127"/>
                  <a:pt x="498764" y="1108363"/>
                </a:cubicBezTo>
                <a:cubicBezTo>
                  <a:pt x="530096" y="1155361"/>
                  <a:pt x="514699" y="1138153"/>
                  <a:pt x="540327" y="1163781"/>
                </a:cubicBezTo>
              </a:path>
            </a:pathLst>
          </a:custGeom>
          <a:ln w="127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610301" y="1620982"/>
            <a:ext cx="374363" cy="1177636"/>
          </a:xfrm>
          <a:custGeom>
            <a:avLst/>
            <a:gdLst>
              <a:gd name="connsiteX0" fmla="*/ 263527 w 374363"/>
              <a:gd name="connsiteY0" fmla="*/ 0 h 1177636"/>
              <a:gd name="connsiteX1" fmla="*/ 332799 w 374363"/>
              <a:gd name="connsiteY1" fmla="*/ 55418 h 1177636"/>
              <a:gd name="connsiteX2" fmla="*/ 360509 w 374363"/>
              <a:gd name="connsiteY2" fmla="*/ 138545 h 1177636"/>
              <a:gd name="connsiteX3" fmla="*/ 374363 w 374363"/>
              <a:gd name="connsiteY3" fmla="*/ 180109 h 1177636"/>
              <a:gd name="connsiteX4" fmla="*/ 346654 w 374363"/>
              <a:gd name="connsiteY4" fmla="*/ 526473 h 1177636"/>
              <a:gd name="connsiteX5" fmla="*/ 305090 w 374363"/>
              <a:gd name="connsiteY5" fmla="*/ 665018 h 1177636"/>
              <a:gd name="connsiteX6" fmla="*/ 263527 w 374363"/>
              <a:gd name="connsiteY6" fmla="*/ 692727 h 1177636"/>
              <a:gd name="connsiteX7" fmla="*/ 235818 w 374363"/>
              <a:gd name="connsiteY7" fmla="*/ 748145 h 1177636"/>
              <a:gd name="connsiteX8" fmla="*/ 194254 w 374363"/>
              <a:gd name="connsiteY8" fmla="*/ 775854 h 1177636"/>
              <a:gd name="connsiteX9" fmla="*/ 166545 w 374363"/>
              <a:gd name="connsiteY9" fmla="*/ 803564 h 1177636"/>
              <a:gd name="connsiteX10" fmla="*/ 138836 w 374363"/>
              <a:gd name="connsiteY10" fmla="*/ 845127 h 1177636"/>
              <a:gd name="connsiteX11" fmla="*/ 124981 w 374363"/>
              <a:gd name="connsiteY11" fmla="*/ 886691 h 1177636"/>
              <a:gd name="connsiteX12" fmla="*/ 83418 w 374363"/>
              <a:gd name="connsiteY12" fmla="*/ 914400 h 1177636"/>
              <a:gd name="connsiteX13" fmla="*/ 41854 w 374363"/>
              <a:gd name="connsiteY13" fmla="*/ 997527 h 1177636"/>
              <a:gd name="connsiteX14" fmla="*/ 290 w 374363"/>
              <a:gd name="connsiteY14" fmla="*/ 1163782 h 1177636"/>
              <a:gd name="connsiteX15" fmla="*/ 290 w 374363"/>
              <a:gd name="connsiteY15" fmla="*/ 1177636 h 1177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4363" h="1177636">
                <a:moveTo>
                  <a:pt x="263527" y="0"/>
                </a:moveTo>
                <a:cubicBezTo>
                  <a:pt x="286618" y="18473"/>
                  <a:pt x="315841" y="31193"/>
                  <a:pt x="332799" y="55418"/>
                </a:cubicBezTo>
                <a:cubicBezTo>
                  <a:pt x="349549" y="79346"/>
                  <a:pt x="351273" y="110836"/>
                  <a:pt x="360509" y="138545"/>
                </a:cubicBezTo>
                <a:lnTo>
                  <a:pt x="374363" y="180109"/>
                </a:lnTo>
                <a:cubicBezTo>
                  <a:pt x="363386" y="399663"/>
                  <a:pt x="377614" y="387157"/>
                  <a:pt x="346654" y="526473"/>
                </a:cubicBezTo>
                <a:cubicBezTo>
                  <a:pt x="341832" y="548173"/>
                  <a:pt x="314098" y="659012"/>
                  <a:pt x="305090" y="665018"/>
                </a:cubicBezTo>
                <a:lnTo>
                  <a:pt x="263527" y="692727"/>
                </a:lnTo>
                <a:cubicBezTo>
                  <a:pt x="254291" y="711200"/>
                  <a:pt x="249040" y="732279"/>
                  <a:pt x="235818" y="748145"/>
                </a:cubicBezTo>
                <a:cubicBezTo>
                  <a:pt x="225158" y="760937"/>
                  <a:pt x="207256" y="765452"/>
                  <a:pt x="194254" y="775854"/>
                </a:cubicBezTo>
                <a:cubicBezTo>
                  <a:pt x="184054" y="784014"/>
                  <a:pt x="174705" y="793364"/>
                  <a:pt x="166545" y="803564"/>
                </a:cubicBezTo>
                <a:cubicBezTo>
                  <a:pt x="156143" y="816566"/>
                  <a:pt x="146283" y="830234"/>
                  <a:pt x="138836" y="845127"/>
                </a:cubicBezTo>
                <a:cubicBezTo>
                  <a:pt x="132305" y="858189"/>
                  <a:pt x="134104" y="875287"/>
                  <a:pt x="124981" y="886691"/>
                </a:cubicBezTo>
                <a:cubicBezTo>
                  <a:pt x="114579" y="899693"/>
                  <a:pt x="97272" y="905164"/>
                  <a:pt x="83418" y="914400"/>
                </a:cubicBezTo>
                <a:cubicBezTo>
                  <a:pt x="32886" y="1065992"/>
                  <a:pt x="113477" y="836375"/>
                  <a:pt x="41854" y="997527"/>
                </a:cubicBezTo>
                <a:cubicBezTo>
                  <a:pt x="15123" y="1057671"/>
                  <a:pt x="9462" y="1099580"/>
                  <a:pt x="290" y="1163782"/>
                </a:cubicBezTo>
                <a:cubicBezTo>
                  <a:pt x="-363" y="1168354"/>
                  <a:pt x="290" y="1173018"/>
                  <a:pt x="290" y="1177636"/>
                </a:cubicBezTo>
              </a:path>
            </a:pathLst>
          </a:custGeom>
          <a:ln w="127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146318" y="2997339"/>
            <a:ext cx="651164" cy="2770909"/>
          </a:xfrm>
          <a:custGeom>
            <a:avLst/>
            <a:gdLst>
              <a:gd name="connsiteX0" fmla="*/ 235528 w 651164"/>
              <a:gd name="connsiteY0" fmla="*/ 138546 h 2770909"/>
              <a:gd name="connsiteX1" fmla="*/ 304800 w 651164"/>
              <a:gd name="connsiteY1" fmla="*/ 207818 h 2770909"/>
              <a:gd name="connsiteX2" fmla="*/ 346364 w 651164"/>
              <a:gd name="connsiteY2" fmla="*/ 221673 h 2770909"/>
              <a:gd name="connsiteX3" fmla="*/ 401782 w 651164"/>
              <a:gd name="connsiteY3" fmla="*/ 304800 h 2770909"/>
              <a:gd name="connsiteX4" fmla="*/ 429491 w 651164"/>
              <a:gd name="connsiteY4" fmla="*/ 387927 h 2770909"/>
              <a:gd name="connsiteX5" fmla="*/ 457200 w 651164"/>
              <a:gd name="connsiteY5" fmla="*/ 415637 h 2770909"/>
              <a:gd name="connsiteX6" fmla="*/ 457200 w 651164"/>
              <a:gd name="connsiteY6" fmla="*/ 692727 h 2770909"/>
              <a:gd name="connsiteX7" fmla="*/ 429491 w 651164"/>
              <a:gd name="connsiteY7" fmla="*/ 720437 h 2770909"/>
              <a:gd name="connsiteX8" fmla="*/ 374073 w 651164"/>
              <a:gd name="connsiteY8" fmla="*/ 803564 h 2770909"/>
              <a:gd name="connsiteX9" fmla="*/ 346364 w 651164"/>
              <a:gd name="connsiteY9" fmla="*/ 845127 h 2770909"/>
              <a:gd name="connsiteX10" fmla="*/ 277091 w 651164"/>
              <a:gd name="connsiteY10" fmla="*/ 914400 h 2770909"/>
              <a:gd name="connsiteX11" fmla="*/ 249382 w 651164"/>
              <a:gd name="connsiteY11" fmla="*/ 955964 h 2770909"/>
              <a:gd name="connsiteX12" fmla="*/ 180109 w 651164"/>
              <a:gd name="connsiteY12" fmla="*/ 1039091 h 2770909"/>
              <a:gd name="connsiteX13" fmla="*/ 124691 w 651164"/>
              <a:gd name="connsiteY13" fmla="*/ 1163782 h 2770909"/>
              <a:gd name="connsiteX14" fmla="*/ 110837 w 651164"/>
              <a:gd name="connsiteY14" fmla="*/ 1205346 h 2770909"/>
              <a:gd name="connsiteX15" fmla="*/ 138546 w 651164"/>
              <a:gd name="connsiteY15" fmla="*/ 1357746 h 2770909"/>
              <a:gd name="connsiteX16" fmla="*/ 166255 w 651164"/>
              <a:gd name="connsiteY16" fmla="*/ 1399309 h 2770909"/>
              <a:gd name="connsiteX17" fmla="*/ 180109 w 651164"/>
              <a:gd name="connsiteY17" fmla="*/ 1454727 h 2770909"/>
              <a:gd name="connsiteX18" fmla="*/ 207819 w 651164"/>
              <a:gd name="connsiteY18" fmla="*/ 1482437 h 2770909"/>
              <a:gd name="connsiteX19" fmla="*/ 235528 w 651164"/>
              <a:gd name="connsiteY19" fmla="*/ 1565564 h 2770909"/>
              <a:gd name="connsiteX20" fmla="*/ 290946 w 651164"/>
              <a:gd name="connsiteY20" fmla="*/ 1634837 h 2770909"/>
              <a:gd name="connsiteX21" fmla="*/ 318655 w 651164"/>
              <a:gd name="connsiteY21" fmla="*/ 1676400 h 2770909"/>
              <a:gd name="connsiteX22" fmla="*/ 360219 w 651164"/>
              <a:gd name="connsiteY22" fmla="*/ 1731818 h 2770909"/>
              <a:gd name="connsiteX23" fmla="*/ 401782 w 651164"/>
              <a:gd name="connsiteY23" fmla="*/ 1814946 h 2770909"/>
              <a:gd name="connsiteX24" fmla="*/ 429491 w 651164"/>
              <a:gd name="connsiteY24" fmla="*/ 1898073 h 2770909"/>
              <a:gd name="connsiteX25" fmla="*/ 498764 w 651164"/>
              <a:gd name="connsiteY25" fmla="*/ 2008909 h 2770909"/>
              <a:gd name="connsiteX26" fmla="*/ 540328 w 651164"/>
              <a:gd name="connsiteY26" fmla="*/ 2092037 h 2770909"/>
              <a:gd name="connsiteX27" fmla="*/ 581891 w 651164"/>
              <a:gd name="connsiteY27" fmla="*/ 2175164 h 2770909"/>
              <a:gd name="connsiteX28" fmla="*/ 595746 w 651164"/>
              <a:gd name="connsiteY28" fmla="*/ 2244437 h 2770909"/>
              <a:gd name="connsiteX29" fmla="*/ 609600 w 651164"/>
              <a:gd name="connsiteY29" fmla="*/ 2286000 h 2770909"/>
              <a:gd name="connsiteX30" fmla="*/ 595746 w 651164"/>
              <a:gd name="connsiteY30" fmla="*/ 2576946 h 2770909"/>
              <a:gd name="connsiteX31" fmla="*/ 540328 w 651164"/>
              <a:gd name="connsiteY31" fmla="*/ 2660073 h 2770909"/>
              <a:gd name="connsiteX32" fmla="*/ 415637 w 651164"/>
              <a:gd name="connsiteY32" fmla="*/ 2770909 h 2770909"/>
              <a:gd name="connsiteX33" fmla="*/ 374073 w 651164"/>
              <a:gd name="connsiteY33" fmla="*/ 2757055 h 2770909"/>
              <a:gd name="connsiteX34" fmla="*/ 290946 w 651164"/>
              <a:gd name="connsiteY34" fmla="*/ 2687782 h 2770909"/>
              <a:gd name="connsiteX35" fmla="*/ 249382 w 651164"/>
              <a:gd name="connsiteY35" fmla="*/ 2660073 h 2770909"/>
              <a:gd name="connsiteX36" fmla="*/ 207819 w 651164"/>
              <a:gd name="connsiteY36" fmla="*/ 2576946 h 2770909"/>
              <a:gd name="connsiteX37" fmla="*/ 193964 w 651164"/>
              <a:gd name="connsiteY37" fmla="*/ 2535382 h 2770909"/>
              <a:gd name="connsiteX38" fmla="*/ 166255 w 651164"/>
              <a:gd name="connsiteY38" fmla="*/ 2396837 h 2770909"/>
              <a:gd name="connsiteX39" fmla="*/ 180109 w 651164"/>
              <a:gd name="connsiteY39" fmla="*/ 2313709 h 2770909"/>
              <a:gd name="connsiteX40" fmla="*/ 221673 w 651164"/>
              <a:gd name="connsiteY40" fmla="*/ 2216727 h 2770909"/>
              <a:gd name="connsiteX41" fmla="*/ 304800 w 651164"/>
              <a:gd name="connsiteY41" fmla="*/ 2161309 h 2770909"/>
              <a:gd name="connsiteX42" fmla="*/ 346364 w 651164"/>
              <a:gd name="connsiteY42" fmla="*/ 2078182 h 2770909"/>
              <a:gd name="connsiteX43" fmla="*/ 387928 w 651164"/>
              <a:gd name="connsiteY43" fmla="*/ 2050473 h 2770909"/>
              <a:gd name="connsiteX44" fmla="*/ 401782 w 651164"/>
              <a:gd name="connsiteY44" fmla="*/ 1995055 h 2770909"/>
              <a:gd name="connsiteX45" fmla="*/ 443346 w 651164"/>
              <a:gd name="connsiteY45" fmla="*/ 1870364 h 2770909"/>
              <a:gd name="connsiteX46" fmla="*/ 457200 w 651164"/>
              <a:gd name="connsiteY46" fmla="*/ 1828800 h 2770909"/>
              <a:gd name="connsiteX47" fmla="*/ 471055 w 651164"/>
              <a:gd name="connsiteY47" fmla="*/ 1773382 h 2770909"/>
              <a:gd name="connsiteX48" fmla="*/ 443346 w 651164"/>
              <a:gd name="connsiteY48" fmla="*/ 1537855 h 2770909"/>
              <a:gd name="connsiteX49" fmla="*/ 415637 w 651164"/>
              <a:gd name="connsiteY49" fmla="*/ 1496291 h 2770909"/>
              <a:gd name="connsiteX50" fmla="*/ 332509 w 651164"/>
              <a:gd name="connsiteY50" fmla="*/ 1440873 h 2770909"/>
              <a:gd name="connsiteX51" fmla="*/ 290946 w 651164"/>
              <a:gd name="connsiteY51" fmla="*/ 1413164 h 2770909"/>
              <a:gd name="connsiteX52" fmla="*/ 249382 w 651164"/>
              <a:gd name="connsiteY52" fmla="*/ 1385455 h 2770909"/>
              <a:gd name="connsiteX53" fmla="*/ 166255 w 651164"/>
              <a:gd name="connsiteY53" fmla="*/ 1357746 h 2770909"/>
              <a:gd name="connsiteX54" fmla="*/ 83128 w 651164"/>
              <a:gd name="connsiteY54" fmla="*/ 1288473 h 2770909"/>
              <a:gd name="connsiteX55" fmla="*/ 0 w 651164"/>
              <a:gd name="connsiteY55" fmla="*/ 1219200 h 2770909"/>
              <a:gd name="connsiteX56" fmla="*/ 13855 w 651164"/>
              <a:gd name="connsiteY56" fmla="*/ 942109 h 2770909"/>
              <a:gd name="connsiteX57" fmla="*/ 83128 w 651164"/>
              <a:gd name="connsiteY57" fmla="*/ 872837 h 2770909"/>
              <a:gd name="connsiteX58" fmla="*/ 415637 w 651164"/>
              <a:gd name="connsiteY58" fmla="*/ 831273 h 2770909"/>
              <a:gd name="connsiteX59" fmla="*/ 498764 w 651164"/>
              <a:gd name="connsiteY59" fmla="*/ 803564 h 2770909"/>
              <a:gd name="connsiteX60" fmla="*/ 595746 w 651164"/>
              <a:gd name="connsiteY60" fmla="*/ 651164 h 2770909"/>
              <a:gd name="connsiteX61" fmla="*/ 651164 w 651164"/>
              <a:gd name="connsiteY61" fmla="*/ 540327 h 2770909"/>
              <a:gd name="connsiteX62" fmla="*/ 623455 w 651164"/>
              <a:gd name="connsiteY62" fmla="*/ 304800 h 2770909"/>
              <a:gd name="connsiteX63" fmla="*/ 595746 w 651164"/>
              <a:gd name="connsiteY63" fmla="*/ 263237 h 2770909"/>
              <a:gd name="connsiteX64" fmla="*/ 568037 w 651164"/>
              <a:gd name="connsiteY64" fmla="*/ 235527 h 2770909"/>
              <a:gd name="connsiteX65" fmla="*/ 512619 w 651164"/>
              <a:gd name="connsiteY65" fmla="*/ 152400 h 2770909"/>
              <a:gd name="connsiteX66" fmla="*/ 484909 w 651164"/>
              <a:gd name="connsiteY66" fmla="*/ 110837 h 2770909"/>
              <a:gd name="connsiteX67" fmla="*/ 443346 w 651164"/>
              <a:gd name="connsiteY67" fmla="*/ 27709 h 2770909"/>
              <a:gd name="connsiteX68" fmla="*/ 401782 w 651164"/>
              <a:gd name="connsiteY68" fmla="*/ 0 h 2770909"/>
              <a:gd name="connsiteX69" fmla="*/ 318655 w 651164"/>
              <a:gd name="connsiteY69" fmla="*/ 27709 h 2770909"/>
              <a:gd name="connsiteX70" fmla="*/ 249382 w 651164"/>
              <a:gd name="connsiteY70" fmla="*/ 152400 h 2770909"/>
              <a:gd name="connsiteX71" fmla="*/ 235528 w 651164"/>
              <a:gd name="connsiteY71" fmla="*/ 138546 h 2770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651164" h="2770909">
                <a:moveTo>
                  <a:pt x="235528" y="138546"/>
                </a:moveTo>
                <a:cubicBezTo>
                  <a:pt x="244764" y="147782"/>
                  <a:pt x="278676" y="188225"/>
                  <a:pt x="304800" y="207818"/>
                </a:cubicBezTo>
                <a:cubicBezTo>
                  <a:pt x="316483" y="216580"/>
                  <a:pt x="336037" y="211346"/>
                  <a:pt x="346364" y="221673"/>
                </a:cubicBezTo>
                <a:cubicBezTo>
                  <a:pt x="369912" y="245221"/>
                  <a:pt x="391251" y="273207"/>
                  <a:pt x="401782" y="304800"/>
                </a:cubicBezTo>
                <a:cubicBezTo>
                  <a:pt x="411018" y="332509"/>
                  <a:pt x="408838" y="367274"/>
                  <a:pt x="429491" y="387927"/>
                </a:cubicBezTo>
                <a:lnTo>
                  <a:pt x="457200" y="415637"/>
                </a:lnTo>
                <a:cubicBezTo>
                  <a:pt x="473656" y="530826"/>
                  <a:pt x="484466" y="556399"/>
                  <a:pt x="457200" y="692727"/>
                </a:cubicBezTo>
                <a:cubicBezTo>
                  <a:pt x="454638" y="705536"/>
                  <a:pt x="437328" y="709987"/>
                  <a:pt x="429491" y="720437"/>
                </a:cubicBezTo>
                <a:cubicBezTo>
                  <a:pt x="409510" y="747079"/>
                  <a:pt x="392546" y="775855"/>
                  <a:pt x="374073" y="803564"/>
                </a:cubicBezTo>
                <a:cubicBezTo>
                  <a:pt x="364837" y="817418"/>
                  <a:pt x="358138" y="833353"/>
                  <a:pt x="346364" y="845127"/>
                </a:cubicBezTo>
                <a:cubicBezTo>
                  <a:pt x="323273" y="868218"/>
                  <a:pt x="295205" y="887229"/>
                  <a:pt x="277091" y="914400"/>
                </a:cubicBezTo>
                <a:cubicBezTo>
                  <a:pt x="267855" y="928255"/>
                  <a:pt x="260042" y="943172"/>
                  <a:pt x="249382" y="955964"/>
                </a:cubicBezTo>
                <a:cubicBezTo>
                  <a:pt x="160480" y="1062648"/>
                  <a:pt x="248913" y="935888"/>
                  <a:pt x="180109" y="1039091"/>
                </a:cubicBezTo>
                <a:cubicBezTo>
                  <a:pt x="147134" y="1138015"/>
                  <a:pt x="168601" y="1097916"/>
                  <a:pt x="124691" y="1163782"/>
                </a:cubicBezTo>
                <a:cubicBezTo>
                  <a:pt x="120073" y="1177637"/>
                  <a:pt x="110837" y="1190742"/>
                  <a:pt x="110837" y="1205346"/>
                </a:cubicBezTo>
                <a:cubicBezTo>
                  <a:pt x="110837" y="1234005"/>
                  <a:pt x="119061" y="1318777"/>
                  <a:pt x="138546" y="1357746"/>
                </a:cubicBezTo>
                <a:cubicBezTo>
                  <a:pt x="145993" y="1372639"/>
                  <a:pt x="157019" y="1385455"/>
                  <a:pt x="166255" y="1399309"/>
                </a:cubicBezTo>
                <a:cubicBezTo>
                  <a:pt x="170873" y="1417782"/>
                  <a:pt x="171594" y="1437696"/>
                  <a:pt x="180109" y="1454727"/>
                </a:cubicBezTo>
                <a:cubicBezTo>
                  <a:pt x="185951" y="1466411"/>
                  <a:pt x="201977" y="1470753"/>
                  <a:pt x="207819" y="1482437"/>
                </a:cubicBezTo>
                <a:cubicBezTo>
                  <a:pt x="220881" y="1508561"/>
                  <a:pt x="219326" y="1541262"/>
                  <a:pt x="235528" y="1565564"/>
                </a:cubicBezTo>
                <a:cubicBezTo>
                  <a:pt x="320812" y="1693489"/>
                  <a:pt x="211980" y="1536129"/>
                  <a:pt x="290946" y="1634837"/>
                </a:cubicBezTo>
                <a:cubicBezTo>
                  <a:pt x="301348" y="1647839"/>
                  <a:pt x="308977" y="1662851"/>
                  <a:pt x="318655" y="1676400"/>
                </a:cubicBezTo>
                <a:cubicBezTo>
                  <a:pt x="332076" y="1695190"/>
                  <a:pt x="346364" y="1713345"/>
                  <a:pt x="360219" y="1731818"/>
                </a:cubicBezTo>
                <a:cubicBezTo>
                  <a:pt x="410740" y="1883387"/>
                  <a:pt x="330169" y="1653817"/>
                  <a:pt x="401782" y="1814946"/>
                </a:cubicBezTo>
                <a:cubicBezTo>
                  <a:pt x="413644" y="1841636"/>
                  <a:pt x="416429" y="1871949"/>
                  <a:pt x="429491" y="1898073"/>
                </a:cubicBezTo>
                <a:cubicBezTo>
                  <a:pt x="467527" y="1974144"/>
                  <a:pt x="444808" y="1936969"/>
                  <a:pt x="498764" y="2008909"/>
                </a:cubicBezTo>
                <a:cubicBezTo>
                  <a:pt x="533590" y="2113385"/>
                  <a:pt x="486611" y="1984602"/>
                  <a:pt x="540328" y="2092037"/>
                </a:cubicBezTo>
                <a:cubicBezTo>
                  <a:pt x="597688" y="2206758"/>
                  <a:pt x="502480" y="2056046"/>
                  <a:pt x="581891" y="2175164"/>
                </a:cubicBezTo>
                <a:cubicBezTo>
                  <a:pt x="586509" y="2198255"/>
                  <a:pt x="590035" y="2221592"/>
                  <a:pt x="595746" y="2244437"/>
                </a:cubicBezTo>
                <a:cubicBezTo>
                  <a:pt x="599288" y="2258605"/>
                  <a:pt x="609600" y="2271396"/>
                  <a:pt x="609600" y="2286000"/>
                </a:cubicBezTo>
                <a:cubicBezTo>
                  <a:pt x="609600" y="2383092"/>
                  <a:pt x="613425" y="2481477"/>
                  <a:pt x="595746" y="2576946"/>
                </a:cubicBezTo>
                <a:cubicBezTo>
                  <a:pt x="589682" y="2609691"/>
                  <a:pt x="563876" y="2636525"/>
                  <a:pt x="540328" y="2660073"/>
                </a:cubicBezTo>
                <a:cubicBezTo>
                  <a:pt x="445426" y="2754974"/>
                  <a:pt x="489805" y="2721463"/>
                  <a:pt x="415637" y="2770909"/>
                </a:cubicBezTo>
                <a:cubicBezTo>
                  <a:pt x="401782" y="2766291"/>
                  <a:pt x="387135" y="2763586"/>
                  <a:pt x="374073" y="2757055"/>
                </a:cubicBezTo>
                <a:cubicBezTo>
                  <a:pt x="322474" y="2731256"/>
                  <a:pt x="336909" y="2726084"/>
                  <a:pt x="290946" y="2687782"/>
                </a:cubicBezTo>
                <a:cubicBezTo>
                  <a:pt x="278154" y="2677122"/>
                  <a:pt x="263237" y="2669309"/>
                  <a:pt x="249382" y="2660073"/>
                </a:cubicBezTo>
                <a:cubicBezTo>
                  <a:pt x="214562" y="2555607"/>
                  <a:pt x="261531" y="2684368"/>
                  <a:pt x="207819" y="2576946"/>
                </a:cubicBezTo>
                <a:cubicBezTo>
                  <a:pt x="201288" y="2563884"/>
                  <a:pt x="197248" y="2549612"/>
                  <a:pt x="193964" y="2535382"/>
                </a:cubicBezTo>
                <a:cubicBezTo>
                  <a:pt x="183374" y="2489492"/>
                  <a:pt x="175491" y="2443019"/>
                  <a:pt x="166255" y="2396837"/>
                </a:cubicBezTo>
                <a:cubicBezTo>
                  <a:pt x="170873" y="2369128"/>
                  <a:pt x="174600" y="2341255"/>
                  <a:pt x="180109" y="2313709"/>
                </a:cubicBezTo>
                <a:cubicBezTo>
                  <a:pt x="187033" y="2279089"/>
                  <a:pt x="192995" y="2241821"/>
                  <a:pt x="221673" y="2216727"/>
                </a:cubicBezTo>
                <a:cubicBezTo>
                  <a:pt x="246735" y="2194797"/>
                  <a:pt x="304800" y="2161309"/>
                  <a:pt x="304800" y="2161309"/>
                </a:cubicBezTo>
                <a:cubicBezTo>
                  <a:pt x="316068" y="2127506"/>
                  <a:pt x="319508" y="2105038"/>
                  <a:pt x="346364" y="2078182"/>
                </a:cubicBezTo>
                <a:cubicBezTo>
                  <a:pt x="358138" y="2066408"/>
                  <a:pt x="374073" y="2059709"/>
                  <a:pt x="387928" y="2050473"/>
                </a:cubicBezTo>
                <a:cubicBezTo>
                  <a:pt x="392546" y="2032000"/>
                  <a:pt x="396311" y="2013293"/>
                  <a:pt x="401782" y="1995055"/>
                </a:cubicBezTo>
                <a:cubicBezTo>
                  <a:pt x="401805" y="1994977"/>
                  <a:pt x="436406" y="1891185"/>
                  <a:pt x="443346" y="1870364"/>
                </a:cubicBezTo>
                <a:cubicBezTo>
                  <a:pt x="447964" y="1856509"/>
                  <a:pt x="453658" y="1842968"/>
                  <a:pt x="457200" y="1828800"/>
                </a:cubicBezTo>
                <a:lnTo>
                  <a:pt x="471055" y="1773382"/>
                </a:lnTo>
                <a:cubicBezTo>
                  <a:pt x="468866" y="1742743"/>
                  <a:pt x="474834" y="1600833"/>
                  <a:pt x="443346" y="1537855"/>
                </a:cubicBezTo>
                <a:cubicBezTo>
                  <a:pt x="435899" y="1522962"/>
                  <a:pt x="428168" y="1507256"/>
                  <a:pt x="415637" y="1496291"/>
                </a:cubicBezTo>
                <a:cubicBezTo>
                  <a:pt x="390574" y="1474361"/>
                  <a:pt x="360218" y="1459346"/>
                  <a:pt x="332509" y="1440873"/>
                </a:cubicBezTo>
                <a:lnTo>
                  <a:pt x="290946" y="1413164"/>
                </a:lnTo>
                <a:cubicBezTo>
                  <a:pt x="277091" y="1403928"/>
                  <a:pt x="265179" y="1390721"/>
                  <a:pt x="249382" y="1385455"/>
                </a:cubicBezTo>
                <a:lnTo>
                  <a:pt x="166255" y="1357746"/>
                </a:lnTo>
                <a:cubicBezTo>
                  <a:pt x="44824" y="1236315"/>
                  <a:pt x="198861" y="1384918"/>
                  <a:pt x="83128" y="1288473"/>
                </a:cubicBezTo>
                <a:cubicBezTo>
                  <a:pt x="-23542" y="1199581"/>
                  <a:pt x="103190" y="1287992"/>
                  <a:pt x="0" y="1219200"/>
                </a:cubicBezTo>
                <a:cubicBezTo>
                  <a:pt x="4618" y="1126836"/>
                  <a:pt x="1894" y="1033811"/>
                  <a:pt x="13855" y="942109"/>
                </a:cubicBezTo>
                <a:cubicBezTo>
                  <a:pt x="17550" y="913784"/>
                  <a:pt x="60961" y="882689"/>
                  <a:pt x="83128" y="872837"/>
                </a:cubicBezTo>
                <a:cubicBezTo>
                  <a:pt x="198924" y="821371"/>
                  <a:pt x="269106" y="839413"/>
                  <a:pt x="415637" y="831273"/>
                </a:cubicBezTo>
                <a:cubicBezTo>
                  <a:pt x="443346" y="822037"/>
                  <a:pt x="481239" y="826930"/>
                  <a:pt x="498764" y="803564"/>
                </a:cubicBezTo>
                <a:cubicBezTo>
                  <a:pt x="535640" y="754397"/>
                  <a:pt x="572640" y="708928"/>
                  <a:pt x="595746" y="651164"/>
                </a:cubicBezTo>
                <a:cubicBezTo>
                  <a:pt x="638199" y="545031"/>
                  <a:pt x="598056" y="593437"/>
                  <a:pt x="651164" y="540327"/>
                </a:cubicBezTo>
                <a:cubicBezTo>
                  <a:pt x="648976" y="509694"/>
                  <a:pt x="654943" y="367776"/>
                  <a:pt x="623455" y="304800"/>
                </a:cubicBezTo>
                <a:cubicBezTo>
                  <a:pt x="616009" y="289907"/>
                  <a:pt x="606148" y="276239"/>
                  <a:pt x="595746" y="263237"/>
                </a:cubicBezTo>
                <a:cubicBezTo>
                  <a:pt x="587586" y="253037"/>
                  <a:pt x="575874" y="245977"/>
                  <a:pt x="568037" y="235527"/>
                </a:cubicBezTo>
                <a:cubicBezTo>
                  <a:pt x="548056" y="208885"/>
                  <a:pt x="531092" y="180109"/>
                  <a:pt x="512619" y="152400"/>
                </a:cubicBezTo>
                <a:lnTo>
                  <a:pt x="484909" y="110837"/>
                </a:lnTo>
                <a:cubicBezTo>
                  <a:pt x="473641" y="77032"/>
                  <a:pt x="470204" y="54567"/>
                  <a:pt x="443346" y="27709"/>
                </a:cubicBezTo>
                <a:cubicBezTo>
                  <a:pt x="431572" y="15935"/>
                  <a:pt x="415637" y="9236"/>
                  <a:pt x="401782" y="0"/>
                </a:cubicBezTo>
                <a:cubicBezTo>
                  <a:pt x="374073" y="9236"/>
                  <a:pt x="334856" y="3407"/>
                  <a:pt x="318655" y="27709"/>
                </a:cubicBezTo>
                <a:cubicBezTo>
                  <a:pt x="277382" y="89619"/>
                  <a:pt x="264013" y="93877"/>
                  <a:pt x="249382" y="152400"/>
                </a:cubicBezTo>
                <a:cubicBezTo>
                  <a:pt x="248262" y="156880"/>
                  <a:pt x="226292" y="129310"/>
                  <a:pt x="235528" y="138546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01291" y="3427632"/>
            <a:ext cx="90054" cy="7200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930694" y="4005064"/>
            <a:ext cx="45719" cy="7200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953553" y="3789040"/>
            <a:ext cx="144016" cy="10732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097569" y="3959345"/>
            <a:ext cx="45719" cy="45719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896799" y="5013176"/>
            <a:ext cx="72008" cy="8969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141576" y="5103016"/>
            <a:ext cx="45719" cy="45719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74310" y="4797152"/>
            <a:ext cx="72008" cy="45719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stCxn id="8" idx="4"/>
          </p:cNvCxnSpPr>
          <p:nvPr/>
        </p:nvCxnSpPr>
        <p:spPr>
          <a:xfrm>
            <a:off x="1956955" y="2147455"/>
            <a:ext cx="1390909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265218" y="1787223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/>
                </a:solidFill>
              </a:rPr>
              <a:t>bičík</a:t>
            </a:r>
            <a:endParaRPr lang="cs-CZ" i="1" dirty="0">
              <a:solidFill>
                <a:schemeClr val="accent6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3687569" y="1484784"/>
            <a:ext cx="4173252" cy="993513"/>
          </a:xfrm>
          <a:prstGeom prst="wedgeEllipseCallout">
            <a:avLst>
              <a:gd name="adj1" fmla="val -57683"/>
              <a:gd name="adj2" fmla="val 16481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6"/>
                </a:solidFill>
              </a:rPr>
              <a:t>Zkus odhadnout, jak se nazývá tato část buňky.</a:t>
            </a:r>
            <a:endParaRPr lang="cs-CZ" i="1" dirty="0">
              <a:solidFill>
                <a:schemeClr val="accent6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916194" y="3002096"/>
            <a:ext cx="1472430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367545" y="2798618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accent6"/>
                </a:solidFill>
              </a:rPr>
              <a:t>b</a:t>
            </a:r>
            <a:r>
              <a:rPr lang="cs-CZ" i="1" dirty="0" smtClean="0">
                <a:solidFill>
                  <a:schemeClr val="accent6"/>
                </a:solidFill>
              </a:rPr>
              <a:t>uněčná stěna</a:t>
            </a:r>
            <a:endParaRPr lang="cs-CZ" i="1" dirty="0">
              <a:solidFill>
                <a:schemeClr val="accent6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2097569" y="3499640"/>
            <a:ext cx="1291055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388624" y="3314974"/>
            <a:ext cx="2494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/>
                </a:solidFill>
              </a:rPr>
              <a:t>buněčná membrána</a:t>
            </a:r>
            <a:endParaRPr lang="cs-CZ" i="1" dirty="0">
              <a:solidFill>
                <a:schemeClr val="accent6"/>
              </a:solidFill>
            </a:endParaRPr>
          </a:p>
        </p:txBody>
      </p:sp>
      <p:cxnSp>
        <p:nvCxnSpPr>
          <p:cNvPr id="40" name="Přímá spojnice 39"/>
          <p:cNvCxnSpPr>
            <a:stCxn id="15" idx="2"/>
          </p:cNvCxnSpPr>
          <p:nvPr/>
        </p:nvCxnSpPr>
        <p:spPr>
          <a:xfrm>
            <a:off x="1930694" y="4041068"/>
            <a:ext cx="1457930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347864" y="3820398"/>
            <a:ext cx="3373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accent6"/>
                </a:solidFill>
              </a:rPr>
              <a:t>v</a:t>
            </a:r>
            <a:r>
              <a:rPr lang="cs-CZ" i="1" dirty="0" smtClean="0">
                <a:solidFill>
                  <a:schemeClr val="accent6"/>
                </a:solidFill>
              </a:rPr>
              <a:t>áčky se zásobními látkami</a:t>
            </a:r>
            <a:endParaRPr lang="cs-CZ" i="1" dirty="0">
              <a:solidFill>
                <a:schemeClr val="accent6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1610300" y="4509120"/>
            <a:ext cx="1737563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3346927" y="4324454"/>
            <a:ext cx="2427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/>
                </a:solidFill>
              </a:rPr>
              <a:t>chromozóm (jádro)</a:t>
            </a:r>
            <a:endParaRPr lang="cs-CZ" i="1" dirty="0">
              <a:solidFill>
                <a:schemeClr val="accent6"/>
              </a:solidFill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1984664" y="5013176"/>
            <a:ext cx="1403960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356782" y="4828510"/>
            <a:ext cx="1502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/>
                </a:solidFill>
              </a:rPr>
              <a:t>cytoplazma</a:t>
            </a:r>
            <a:endParaRPr lang="cs-CZ" i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15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 animBg="1"/>
      <p:bldP spid="8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5" grpId="0"/>
      <p:bldP spid="26" grpId="0" animBg="1"/>
      <p:bldP spid="31" grpId="0"/>
      <p:bldP spid="38" grpId="0"/>
      <p:bldP spid="41" grpId="0"/>
      <p:bldP spid="44" grpId="0"/>
      <p:bldP spid="4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908720"/>
            <a:ext cx="42450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accent5"/>
                </a:solidFill>
              </a:rPr>
              <a:t>2) </a:t>
            </a:r>
            <a:r>
              <a:rPr lang="cs-CZ" sz="2800" i="1" u="sng" dirty="0" smtClean="0">
                <a:solidFill>
                  <a:schemeClr val="accent5"/>
                </a:solidFill>
              </a:rPr>
              <a:t>Eukaryotické buňky</a:t>
            </a:r>
            <a:endParaRPr lang="cs-CZ" sz="2800" i="1" u="sng" dirty="0">
              <a:solidFill>
                <a:schemeClr val="accent5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78442" y="939497"/>
            <a:ext cx="29017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accent5"/>
                </a:solidFill>
              </a:rPr>
              <a:t>- větší a složitější</a:t>
            </a:r>
            <a:endParaRPr lang="cs-CZ" sz="2400" i="1" dirty="0">
              <a:solidFill>
                <a:schemeClr val="accent5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4625" y="1556792"/>
            <a:ext cx="23920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accent5"/>
                </a:solidFill>
              </a:rPr>
              <a:t>- řada organel</a:t>
            </a:r>
            <a:endParaRPr lang="cs-CZ" sz="2400" i="1" dirty="0">
              <a:solidFill>
                <a:schemeClr val="accent5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78442" y="2165955"/>
            <a:ext cx="38980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accent5"/>
                </a:solidFill>
              </a:rPr>
              <a:t>- dobře patrné, velké,  </a:t>
            </a:r>
          </a:p>
          <a:p>
            <a:r>
              <a:rPr lang="cs-CZ" sz="2400" i="1" dirty="0" smtClean="0">
                <a:solidFill>
                  <a:schemeClr val="accent5"/>
                </a:solidFill>
              </a:rPr>
              <a:t>  ohraničené jádro</a:t>
            </a:r>
            <a:endParaRPr lang="cs-CZ" sz="2400" i="1" dirty="0">
              <a:solidFill>
                <a:schemeClr val="accent5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4625" y="3140968"/>
            <a:ext cx="3943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accent5"/>
                </a:solidFill>
              </a:rPr>
              <a:t>- buňky rostlin </a:t>
            </a:r>
          </a:p>
          <a:p>
            <a:r>
              <a:rPr lang="cs-CZ" sz="2400" i="1" dirty="0" smtClean="0">
                <a:solidFill>
                  <a:schemeClr val="accent5"/>
                </a:solidFill>
              </a:rPr>
              <a:t>  a živočichů</a:t>
            </a:r>
            <a:endParaRPr lang="cs-CZ" sz="2400" i="1" dirty="0">
              <a:solidFill>
                <a:schemeClr val="accent5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509120"/>
            <a:ext cx="69268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5"/>
                </a:solidFill>
              </a:rPr>
              <a:t>- rostlinné a živočišné buňky se od sebe liší</a:t>
            </a:r>
            <a:endParaRPr lang="cs-CZ" sz="2400" i="1" dirty="0">
              <a:solidFill>
                <a:schemeClr val="accent5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118937" y="5124107"/>
            <a:ext cx="4608512" cy="1152128"/>
          </a:xfrm>
          <a:prstGeom prst="wedgeEllipseCallout">
            <a:avLst>
              <a:gd name="adj1" fmla="val 67853"/>
              <a:gd name="adj2" fmla="val -61359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accent5"/>
                </a:solidFill>
              </a:rPr>
              <a:t>Dokážeš s pomocí obrázků zjistit čím?</a:t>
            </a:r>
            <a:endParaRPr lang="cs-CZ" i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825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Eukaryotická buňka - živočišná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671644" y="2102501"/>
            <a:ext cx="3528392" cy="352839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59732" y="2907076"/>
            <a:ext cx="576064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517407">
            <a:off x="2276097" y="2808240"/>
            <a:ext cx="576064" cy="1595594"/>
          </a:xfrm>
          <a:prstGeom prst="arc">
            <a:avLst>
              <a:gd name="adj1" fmla="val 15871884"/>
              <a:gd name="adj2" fmla="val 19115531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2392911" y="2907076"/>
            <a:ext cx="432048" cy="1350284"/>
          </a:xfrm>
          <a:prstGeom prst="arc">
            <a:avLst>
              <a:gd name="adj1" fmla="val 16200000"/>
              <a:gd name="adj2" fmla="val 17877520"/>
            </a:avLst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35796" y="2996952"/>
            <a:ext cx="108012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olný tvar 21"/>
          <p:cNvSpPr/>
          <p:nvPr/>
        </p:nvSpPr>
        <p:spPr>
          <a:xfrm rot="2057232">
            <a:off x="3491879" y="3884981"/>
            <a:ext cx="387927" cy="318755"/>
          </a:xfrm>
          <a:custGeom>
            <a:avLst/>
            <a:gdLst>
              <a:gd name="connsiteX0" fmla="*/ 0 w 611557"/>
              <a:gd name="connsiteY0" fmla="*/ 13955 h 720537"/>
              <a:gd name="connsiteX1" fmla="*/ 69273 w 611557"/>
              <a:gd name="connsiteY1" fmla="*/ 100 h 720537"/>
              <a:gd name="connsiteX2" fmla="*/ 304800 w 611557"/>
              <a:gd name="connsiteY2" fmla="*/ 27809 h 720537"/>
              <a:gd name="connsiteX3" fmla="*/ 374073 w 611557"/>
              <a:gd name="connsiteY3" fmla="*/ 83228 h 720537"/>
              <a:gd name="connsiteX4" fmla="*/ 471054 w 611557"/>
              <a:gd name="connsiteY4" fmla="*/ 138646 h 720537"/>
              <a:gd name="connsiteX5" fmla="*/ 498763 w 611557"/>
              <a:gd name="connsiteY5" fmla="*/ 180209 h 720537"/>
              <a:gd name="connsiteX6" fmla="*/ 526473 w 611557"/>
              <a:gd name="connsiteY6" fmla="*/ 207919 h 720537"/>
              <a:gd name="connsiteX7" fmla="*/ 581891 w 611557"/>
              <a:gd name="connsiteY7" fmla="*/ 291046 h 720537"/>
              <a:gd name="connsiteX8" fmla="*/ 595745 w 611557"/>
              <a:gd name="connsiteY8" fmla="*/ 332609 h 720537"/>
              <a:gd name="connsiteX9" fmla="*/ 581891 w 611557"/>
              <a:gd name="connsiteY9" fmla="*/ 665119 h 720537"/>
              <a:gd name="connsiteX10" fmla="*/ 554182 w 611557"/>
              <a:gd name="connsiteY10" fmla="*/ 706682 h 720537"/>
              <a:gd name="connsiteX11" fmla="*/ 512618 w 611557"/>
              <a:gd name="connsiteY11" fmla="*/ 720537 h 720537"/>
              <a:gd name="connsiteX12" fmla="*/ 387927 w 611557"/>
              <a:gd name="connsiteY12" fmla="*/ 692828 h 720537"/>
              <a:gd name="connsiteX13" fmla="*/ 360218 w 611557"/>
              <a:gd name="connsiteY13" fmla="*/ 651264 h 720537"/>
              <a:gd name="connsiteX14" fmla="*/ 318654 w 611557"/>
              <a:gd name="connsiteY14" fmla="*/ 637409 h 720537"/>
              <a:gd name="connsiteX15" fmla="*/ 235527 w 611557"/>
              <a:gd name="connsiteY15" fmla="*/ 568137 h 720537"/>
              <a:gd name="connsiteX16" fmla="*/ 193963 w 611557"/>
              <a:gd name="connsiteY16" fmla="*/ 498864 h 720537"/>
              <a:gd name="connsiteX17" fmla="*/ 180109 w 611557"/>
              <a:gd name="connsiteY17" fmla="*/ 457300 h 720537"/>
              <a:gd name="connsiteX18" fmla="*/ 124691 w 611557"/>
              <a:gd name="connsiteY18" fmla="*/ 374173 h 720537"/>
              <a:gd name="connsiteX19" fmla="*/ 96982 w 611557"/>
              <a:gd name="connsiteY19" fmla="*/ 332609 h 720537"/>
              <a:gd name="connsiteX20" fmla="*/ 69273 w 611557"/>
              <a:gd name="connsiteY20" fmla="*/ 291046 h 720537"/>
              <a:gd name="connsiteX21" fmla="*/ 41563 w 611557"/>
              <a:gd name="connsiteY21" fmla="*/ 180209 h 720537"/>
              <a:gd name="connsiteX22" fmla="*/ 13854 w 611557"/>
              <a:gd name="connsiteY22" fmla="*/ 83228 h 720537"/>
              <a:gd name="connsiteX23" fmla="*/ 55418 w 611557"/>
              <a:gd name="connsiteY23" fmla="*/ 27809 h 720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11557" h="720537">
                <a:moveTo>
                  <a:pt x="0" y="13955"/>
                </a:moveTo>
                <a:cubicBezTo>
                  <a:pt x="23091" y="9337"/>
                  <a:pt x="45725" y="100"/>
                  <a:pt x="69273" y="100"/>
                </a:cubicBezTo>
                <a:cubicBezTo>
                  <a:pt x="233114" y="100"/>
                  <a:pt x="211812" y="-3186"/>
                  <a:pt x="304800" y="27809"/>
                </a:cubicBezTo>
                <a:cubicBezTo>
                  <a:pt x="351137" y="74148"/>
                  <a:pt x="312903" y="39536"/>
                  <a:pt x="374073" y="83228"/>
                </a:cubicBezTo>
                <a:cubicBezTo>
                  <a:pt x="447465" y="135650"/>
                  <a:pt x="403606" y="116162"/>
                  <a:pt x="471054" y="138646"/>
                </a:cubicBezTo>
                <a:cubicBezTo>
                  <a:pt x="480290" y="152500"/>
                  <a:pt x="488361" y="167207"/>
                  <a:pt x="498763" y="180209"/>
                </a:cubicBezTo>
                <a:cubicBezTo>
                  <a:pt x="506923" y="190409"/>
                  <a:pt x="518635" y="197469"/>
                  <a:pt x="526473" y="207919"/>
                </a:cubicBezTo>
                <a:cubicBezTo>
                  <a:pt x="546454" y="234561"/>
                  <a:pt x="581891" y="291046"/>
                  <a:pt x="581891" y="291046"/>
                </a:cubicBezTo>
                <a:cubicBezTo>
                  <a:pt x="586509" y="304900"/>
                  <a:pt x="592577" y="318353"/>
                  <a:pt x="595745" y="332609"/>
                </a:cubicBezTo>
                <a:cubicBezTo>
                  <a:pt x="623617" y="458033"/>
                  <a:pt x="611909" y="507523"/>
                  <a:pt x="581891" y="665119"/>
                </a:cubicBezTo>
                <a:cubicBezTo>
                  <a:pt x="578775" y="681476"/>
                  <a:pt x="567184" y="696280"/>
                  <a:pt x="554182" y="706682"/>
                </a:cubicBezTo>
                <a:cubicBezTo>
                  <a:pt x="542778" y="715805"/>
                  <a:pt x="526473" y="715919"/>
                  <a:pt x="512618" y="720537"/>
                </a:cubicBezTo>
                <a:cubicBezTo>
                  <a:pt x="511771" y="720396"/>
                  <a:pt x="405876" y="707187"/>
                  <a:pt x="387927" y="692828"/>
                </a:cubicBezTo>
                <a:cubicBezTo>
                  <a:pt x="374925" y="682426"/>
                  <a:pt x="373220" y="661666"/>
                  <a:pt x="360218" y="651264"/>
                </a:cubicBezTo>
                <a:cubicBezTo>
                  <a:pt x="348814" y="642141"/>
                  <a:pt x="331716" y="643940"/>
                  <a:pt x="318654" y="637409"/>
                </a:cubicBezTo>
                <a:cubicBezTo>
                  <a:pt x="280078" y="618121"/>
                  <a:pt x="266167" y="598776"/>
                  <a:pt x="235527" y="568137"/>
                </a:cubicBezTo>
                <a:cubicBezTo>
                  <a:pt x="196281" y="450393"/>
                  <a:pt x="251017" y="593953"/>
                  <a:pt x="193963" y="498864"/>
                </a:cubicBezTo>
                <a:cubicBezTo>
                  <a:pt x="186449" y="486341"/>
                  <a:pt x="187201" y="470066"/>
                  <a:pt x="180109" y="457300"/>
                </a:cubicBezTo>
                <a:cubicBezTo>
                  <a:pt x="163936" y="428189"/>
                  <a:pt x="143164" y="401882"/>
                  <a:pt x="124691" y="374173"/>
                </a:cubicBezTo>
                <a:lnTo>
                  <a:pt x="96982" y="332609"/>
                </a:lnTo>
                <a:lnTo>
                  <a:pt x="69273" y="291046"/>
                </a:lnTo>
                <a:cubicBezTo>
                  <a:pt x="60036" y="254100"/>
                  <a:pt x="53606" y="216338"/>
                  <a:pt x="41563" y="180209"/>
                </a:cubicBezTo>
                <a:cubicBezTo>
                  <a:pt x="21688" y="120582"/>
                  <a:pt x="31251" y="152814"/>
                  <a:pt x="13854" y="83228"/>
                </a:cubicBezTo>
                <a:cubicBezTo>
                  <a:pt x="29949" y="18848"/>
                  <a:pt x="8667" y="27809"/>
                  <a:pt x="55418" y="27809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658154" y="3975063"/>
            <a:ext cx="138545" cy="69295"/>
          </a:xfrm>
          <a:custGeom>
            <a:avLst/>
            <a:gdLst>
              <a:gd name="connsiteX0" fmla="*/ 0 w 138545"/>
              <a:gd name="connsiteY0" fmla="*/ 55418 h 69295"/>
              <a:gd name="connsiteX1" fmla="*/ 110836 w 138545"/>
              <a:gd name="connsiteY1" fmla="*/ 55418 h 69295"/>
              <a:gd name="connsiteX2" fmla="*/ 124691 w 138545"/>
              <a:gd name="connsiteY2" fmla="*/ 13855 h 69295"/>
              <a:gd name="connsiteX3" fmla="*/ 138545 w 138545"/>
              <a:gd name="connsiteY3" fmla="*/ 0 h 69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8545" h="69295">
                <a:moveTo>
                  <a:pt x="0" y="55418"/>
                </a:moveTo>
                <a:cubicBezTo>
                  <a:pt x="26350" y="60688"/>
                  <a:pt x="82433" y="83820"/>
                  <a:pt x="110836" y="55418"/>
                </a:cubicBezTo>
                <a:cubicBezTo>
                  <a:pt x="121163" y="45092"/>
                  <a:pt x="118160" y="26917"/>
                  <a:pt x="124691" y="13855"/>
                </a:cubicBezTo>
                <a:cubicBezTo>
                  <a:pt x="127612" y="8013"/>
                  <a:pt x="133927" y="4618"/>
                  <a:pt x="138545" y="0"/>
                </a:cubicBez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644258" y="4128654"/>
            <a:ext cx="83127" cy="41564"/>
          </a:xfrm>
          <a:custGeom>
            <a:avLst/>
            <a:gdLst>
              <a:gd name="connsiteX0" fmla="*/ 0 w 83127"/>
              <a:gd name="connsiteY0" fmla="*/ 41564 h 41564"/>
              <a:gd name="connsiteX1" fmla="*/ 83127 w 83127"/>
              <a:gd name="connsiteY1" fmla="*/ 0 h 41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7" h="41564">
                <a:moveTo>
                  <a:pt x="0" y="41564"/>
                </a:moveTo>
                <a:cubicBezTo>
                  <a:pt x="79399" y="25684"/>
                  <a:pt x="58742" y="48771"/>
                  <a:pt x="8312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644259" y="3872466"/>
            <a:ext cx="83168" cy="27709"/>
          </a:xfrm>
          <a:custGeom>
            <a:avLst/>
            <a:gdLst>
              <a:gd name="connsiteX0" fmla="*/ 0 w 83168"/>
              <a:gd name="connsiteY0" fmla="*/ 27709 h 27709"/>
              <a:gd name="connsiteX1" fmla="*/ 83128 w 83168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68" h="27709">
                <a:moveTo>
                  <a:pt x="0" y="27709"/>
                </a:moveTo>
                <a:cubicBezTo>
                  <a:pt x="87683" y="13095"/>
                  <a:pt x="83128" y="41946"/>
                  <a:pt x="83128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>
            <a:off x="2481894" y="2738618"/>
            <a:ext cx="507804" cy="1834200"/>
          </a:xfrm>
          <a:prstGeom prst="arc">
            <a:avLst>
              <a:gd name="adj1" fmla="val 16200000"/>
              <a:gd name="adj2" fmla="val 19647985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V="1">
            <a:off x="2706722" y="3161325"/>
            <a:ext cx="58147" cy="33454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2892973" y="2881649"/>
            <a:ext cx="45719" cy="5085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779240" y="312157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892972" y="324425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989698" y="3289975"/>
            <a:ext cx="45719" cy="5085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1264155" y="2907076"/>
            <a:ext cx="283509" cy="360039"/>
          </a:xfrm>
          <a:custGeom>
            <a:avLst/>
            <a:gdLst>
              <a:gd name="connsiteX0" fmla="*/ 41564 w 316110"/>
              <a:gd name="connsiteY0" fmla="*/ 0 h 289987"/>
              <a:gd name="connsiteX1" fmla="*/ 110837 w 316110"/>
              <a:gd name="connsiteY1" fmla="*/ 13855 h 289987"/>
              <a:gd name="connsiteX2" fmla="*/ 193964 w 316110"/>
              <a:gd name="connsiteY2" fmla="*/ 41564 h 289987"/>
              <a:gd name="connsiteX3" fmla="*/ 290946 w 316110"/>
              <a:gd name="connsiteY3" fmla="*/ 69273 h 289987"/>
              <a:gd name="connsiteX4" fmla="*/ 290946 w 316110"/>
              <a:gd name="connsiteY4" fmla="*/ 277091 h 289987"/>
              <a:gd name="connsiteX5" fmla="*/ 124691 w 316110"/>
              <a:gd name="connsiteY5" fmla="*/ 263236 h 289987"/>
              <a:gd name="connsiteX6" fmla="*/ 83128 w 316110"/>
              <a:gd name="connsiteY6" fmla="*/ 235527 h 289987"/>
              <a:gd name="connsiteX7" fmla="*/ 69273 w 316110"/>
              <a:gd name="connsiteY7" fmla="*/ 193964 h 289987"/>
              <a:gd name="connsiteX8" fmla="*/ 41564 w 316110"/>
              <a:gd name="connsiteY8" fmla="*/ 152400 h 289987"/>
              <a:gd name="connsiteX9" fmla="*/ 0 w 316110"/>
              <a:gd name="connsiteY9" fmla="*/ 69273 h 289987"/>
              <a:gd name="connsiteX10" fmla="*/ 13855 w 316110"/>
              <a:gd name="connsiteY10" fmla="*/ 13855 h 289987"/>
              <a:gd name="connsiteX11" fmla="*/ 41564 w 316110"/>
              <a:gd name="connsiteY11" fmla="*/ 0 h 289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6110" h="289987">
                <a:moveTo>
                  <a:pt x="41564" y="0"/>
                </a:moveTo>
                <a:cubicBezTo>
                  <a:pt x="57728" y="0"/>
                  <a:pt x="88118" y="7659"/>
                  <a:pt x="110837" y="13855"/>
                </a:cubicBezTo>
                <a:cubicBezTo>
                  <a:pt x="139016" y="21540"/>
                  <a:pt x="165628" y="34480"/>
                  <a:pt x="193964" y="41564"/>
                </a:cubicBezTo>
                <a:cubicBezTo>
                  <a:pt x="263550" y="58960"/>
                  <a:pt x="231318" y="49397"/>
                  <a:pt x="290946" y="69273"/>
                </a:cubicBezTo>
                <a:cubicBezTo>
                  <a:pt x="304697" y="124279"/>
                  <a:pt x="339941" y="239402"/>
                  <a:pt x="290946" y="277091"/>
                </a:cubicBezTo>
                <a:cubicBezTo>
                  <a:pt x="246868" y="310997"/>
                  <a:pt x="180109" y="267854"/>
                  <a:pt x="124691" y="263236"/>
                </a:cubicBezTo>
                <a:cubicBezTo>
                  <a:pt x="110837" y="254000"/>
                  <a:pt x="93530" y="248529"/>
                  <a:pt x="83128" y="235527"/>
                </a:cubicBezTo>
                <a:cubicBezTo>
                  <a:pt x="74005" y="224123"/>
                  <a:pt x="75804" y="207026"/>
                  <a:pt x="69273" y="193964"/>
                </a:cubicBezTo>
                <a:cubicBezTo>
                  <a:pt x="61826" y="179071"/>
                  <a:pt x="49011" y="167293"/>
                  <a:pt x="41564" y="152400"/>
                </a:cubicBezTo>
                <a:cubicBezTo>
                  <a:pt x="-15794" y="37685"/>
                  <a:pt x="79406" y="188380"/>
                  <a:pt x="0" y="69273"/>
                </a:cubicBezTo>
                <a:cubicBezTo>
                  <a:pt x="4618" y="50800"/>
                  <a:pt x="1960" y="28724"/>
                  <a:pt x="13855" y="13855"/>
                </a:cubicBezTo>
                <a:cubicBezTo>
                  <a:pt x="22978" y="2451"/>
                  <a:pt x="25400" y="0"/>
                  <a:pt x="41564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1631869" y="4739072"/>
            <a:ext cx="419318" cy="332509"/>
          </a:xfrm>
          <a:custGeom>
            <a:avLst/>
            <a:gdLst>
              <a:gd name="connsiteX0" fmla="*/ 17665 w 419318"/>
              <a:gd name="connsiteY0" fmla="*/ 13855 h 332509"/>
              <a:gd name="connsiteX1" fmla="*/ 86937 w 419318"/>
              <a:gd name="connsiteY1" fmla="*/ 0 h 332509"/>
              <a:gd name="connsiteX2" fmla="*/ 170065 w 419318"/>
              <a:gd name="connsiteY2" fmla="*/ 41564 h 332509"/>
              <a:gd name="connsiteX3" fmla="*/ 253192 w 419318"/>
              <a:gd name="connsiteY3" fmla="*/ 69273 h 332509"/>
              <a:gd name="connsiteX4" fmla="*/ 294756 w 419318"/>
              <a:gd name="connsiteY4" fmla="*/ 83127 h 332509"/>
              <a:gd name="connsiteX5" fmla="*/ 336319 w 419318"/>
              <a:gd name="connsiteY5" fmla="*/ 96982 h 332509"/>
              <a:gd name="connsiteX6" fmla="*/ 364028 w 419318"/>
              <a:gd name="connsiteY6" fmla="*/ 138545 h 332509"/>
              <a:gd name="connsiteX7" fmla="*/ 405592 w 419318"/>
              <a:gd name="connsiteY7" fmla="*/ 166255 h 332509"/>
              <a:gd name="connsiteX8" fmla="*/ 350174 w 419318"/>
              <a:gd name="connsiteY8" fmla="*/ 332509 h 332509"/>
              <a:gd name="connsiteX9" fmla="*/ 197774 w 419318"/>
              <a:gd name="connsiteY9" fmla="*/ 304800 h 332509"/>
              <a:gd name="connsiteX10" fmla="*/ 156210 w 419318"/>
              <a:gd name="connsiteY10" fmla="*/ 263236 h 332509"/>
              <a:gd name="connsiteX11" fmla="*/ 100792 w 419318"/>
              <a:gd name="connsiteY11" fmla="*/ 180109 h 332509"/>
              <a:gd name="connsiteX12" fmla="*/ 59228 w 419318"/>
              <a:gd name="connsiteY12" fmla="*/ 152400 h 332509"/>
              <a:gd name="connsiteX13" fmla="*/ 59228 w 419318"/>
              <a:gd name="connsiteY13" fmla="*/ 41564 h 332509"/>
              <a:gd name="connsiteX14" fmla="*/ 17665 w 419318"/>
              <a:gd name="connsiteY14" fmla="*/ 13855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9318" h="332509">
                <a:moveTo>
                  <a:pt x="17665" y="13855"/>
                </a:moveTo>
                <a:cubicBezTo>
                  <a:pt x="22283" y="6928"/>
                  <a:pt x="63389" y="0"/>
                  <a:pt x="86937" y="0"/>
                </a:cubicBezTo>
                <a:cubicBezTo>
                  <a:pt x="124831" y="0"/>
                  <a:pt x="138544" y="27555"/>
                  <a:pt x="170065" y="41564"/>
                </a:cubicBezTo>
                <a:cubicBezTo>
                  <a:pt x="196755" y="53426"/>
                  <a:pt x="225483" y="60037"/>
                  <a:pt x="253192" y="69273"/>
                </a:cubicBezTo>
                <a:lnTo>
                  <a:pt x="294756" y="83127"/>
                </a:lnTo>
                <a:lnTo>
                  <a:pt x="336319" y="96982"/>
                </a:lnTo>
                <a:cubicBezTo>
                  <a:pt x="345555" y="110836"/>
                  <a:pt x="352254" y="126771"/>
                  <a:pt x="364028" y="138545"/>
                </a:cubicBezTo>
                <a:cubicBezTo>
                  <a:pt x="375802" y="150319"/>
                  <a:pt x="403060" y="149797"/>
                  <a:pt x="405592" y="166255"/>
                </a:cubicBezTo>
                <a:cubicBezTo>
                  <a:pt x="429282" y="320243"/>
                  <a:pt x="429001" y="306234"/>
                  <a:pt x="350174" y="332509"/>
                </a:cubicBezTo>
                <a:cubicBezTo>
                  <a:pt x="345470" y="331921"/>
                  <a:pt x="227347" y="324516"/>
                  <a:pt x="197774" y="304800"/>
                </a:cubicBezTo>
                <a:cubicBezTo>
                  <a:pt x="181471" y="293931"/>
                  <a:pt x="168239" y="278702"/>
                  <a:pt x="156210" y="263236"/>
                </a:cubicBezTo>
                <a:cubicBezTo>
                  <a:pt x="135764" y="236949"/>
                  <a:pt x="128501" y="198582"/>
                  <a:pt x="100792" y="180109"/>
                </a:cubicBezTo>
                <a:lnTo>
                  <a:pt x="59228" y="152400"/>
                </a:lnTo>
                <a:cubicBezTo>
                  <a:pt x="-22912" y="29190"/>
                  <a:pt x="-16509" y="98367"/>
                  <a:pt x="59228" y="41564"/>
                </a:cubicBezTo>
                <a:cubicBezTo>
                  <a:pt x="62923" y="38793"/>
                  <a:pt x="13047" y="20782"/>
                  <a:pt x="17665" y="1385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1422973" y="3045374"/>
            <a:ext cx="124691" cy="55418"/>
          </a:xfrm>
          <a:custGeom>
            <a:avLst/>
            <a:gdLst>
              <a:gd name="connsiteX0" fmla="*/ 0 w 124691"/>
              <a:gd name="connsiteY0" fmla="*/ 55418 h 55418"/>
              <a:gd name="connsiteX1" fmla="*/ 69273 w 124691"/>
              <a:gd name="connsiteY1" fmla="*/ 41564 h 55418"/>
              <a:gd name="connsiteX2" fmla="*/ 124691 w 124691"/>
              <a:gd name="connsiteY2" fmla="*/ 0 h 55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691" h="55418">
                <a:moveTo>
                  <a:pt x="0" y="55418"/>
                </a:moveTo>
                <a:cubicBezTo>
                  <a:pt x="23091" y="50800"/>
                  <a:pt x="47224" y="49832"/>
                  <a:pt x="69273" y="41564"/>
                </a:cubicBezTo>
                <a:cubicBezTo>
                  <a:pt x="94337" y="32165"/>
                  <a:pt x="107665" y="17026"/>
                  <a:pt x="124691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1329709" y="2982992"/>
            <a:ext cx="152400" cy="27919"/>
          </a:xfrm>
          <a:custGeom>
            <a:avLst/>
            <a:gdLst>
              <a:gd name="connsiteX0" fmla="*/ 0 w 152400"/>
              <a:gd name="connsiteY0" fmla="*/ 13855 h 27919"/>
              <a:gd name="connsiteX1" fmla="*/ 138545 w 152400"/>
              <a:gd name="connsiteY1" fmla="*/ 13855 h 27919"/>
              <a:gd name="connsiteX2" fmla="*/ 152400 w 152400"/>
              <a:gd name="connsiteY2" fmla="*/ 0 h 27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400" h="27919">
                <a:moveTo>
                  <a:pt x="0" y="13855"/>
                </a:moveTo>
                <a:cubicBezTo>
                  <a:pt x="69271" y="27709"/>
                  <a:pt x="69273" y="36945"/>
                  <a:pt x="138545" y="13855"/>
                </a:cubicBezTo>
                <a:cubicBezTo>
                  <a:pt x="144741" y="11790"/>
                  <a:pt x="147782" y="4618"/>
                  <a:pt x="152400" y="0"/>
                </a:cubicBezTo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1350491" y="3196742"/>
            <a:ext cx="83128" cy="27709"/>
          </a:xfrm>
          <a:custGeom>
            <a:avLst/>
            <a:gdLst>
              <a:gd name="connsiteX0" fmla="*/ 0 w 83128"/>
              <a:gd name="connsiteY0" fmla="*/ 27709 h 27709"/>
              <a:gd name="connsiteX1" fmla="*/ 83128 w 83128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8" h="27709">
                <a:moveTo>
                  <a:pt x="0" y="27709"/>
                </a:moveTo>
                <a:cubicBezTo>
                  <a:pt x="75677" y="12574"/>
                  <a:pt x="52622" y="30506"/>
                  <a:pt x="83128" y="0"/>
                </a:cubicBez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4724400" y="21197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1308928" y="3080011"/>
            <a:ext cx="83127" cy="41563"/>
          </a:xfrm>
          <a:custGeom>
            <a:avLst/>
            <a:gdLst>
              <a:gd name="connsiteX0" fmla="*/ 0 w 83127"/>
              <a:gd name="connsiteY0" fmla="*/ 41563 h 41563"/>
              <a:gd name="connsiteX1" fmla="*/ 83127 w 83127"/>
              <a:gd name="connsiteY1" fmla="*/ 0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7" h="41563">
                <a:moveTo>
                  <a:pt x="0" y="41563"/>
                </a:moveTo>
                <a:cubicBezTo>
                  <a:pt x="79398" y="25684"/>
                  <a:pt x="58741" y="48771"/>
                  <a:pt x="8312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4738255" y="2161309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6483927" y="3394364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012873" y="2826327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>
            <a:off x="1773382" y="4876800"/>
            <a:ext cx="13854" cy="83127"/>
          </a:xfrm>
          <a:custGeom>
            <a:avLst/>
            <a:gdLst>
              <a:gd name="connsiteX0" fmla="*/ 0 w 13854"/>
              <a:gd name="connsiteY0" fmla="*/ 83127 h 83127"/>
              <a:gd name="connsiteX1" fmla="*/ 13854 w 13854"/>
              <a:gd name="connsiteY1" fmla="*/ 0 h 83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4" h="83127">
                <a:moveTo>
                  <a:pt x="0" y="83127"/>
                </a:moveTo>
                <a:lnTo>
                  <a:pt x="13854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1870364" y="4959927"/>
            <a:ext cx="55418" cy="96982"/>
          </a:xfrm>
          <a:custGeom>
            <a:avLst/>
            <a:gdLst>
              <a:gd name="connsiteX0" fmla="*/ 0 w 55418"/>
              <a:gd name="connsiteY0" fmla="*/ 96982 h 96982"/>
              <a:gd name="connsiteX1" fmla="*/ 55418 w 55418"/>
              <a:gd name="connsiteY1" fmla="*/ 0 h 96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5418" h="96982">
                <a:moveTo>
                  <a:pt x="0" y="96982"/>
                </a:moveTo>
                <a:cubicBezTo>
                  <a:pt x="32560" y="15581"/>
                  <a:pt x="10123" y="45295"/>
                  <a:pt x="55418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1870364" y="4876800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1731818" y="4835236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 flipV="1">
            <a:off x="1870363" y="4739072"/>
            <a:ext cx="522547" cy="165437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1884218" y="4821382"/>
            <a:ext cx="0" cy="124691"/>
          </a:xfrm>
          <a:custGeom>
            <a:avLst/>
            <a:gdLst>
              <a:gd name="connsiteX0" fmla="*/ 0 w 0"/>
              <a:gd name="connsiteY0" fmla="*/ 124691 h 124691"/>
              <a:gd name="connsiteX1" fmla="*/ 0 w 0"/>
              <a:gd name="connsiteY1" fmla="*/ 0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4691">
                <a:moveTo>
                  <a:pt x="0" y="124691"/>
                </a:moveTo>
                <a:lnTo>
                  <a:pt x="0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olný tvar 68"/>
          <p:cNvSpPr/>
          <p:nvPr/>
        </p:nvSpPr>
        <p:spPr>
          <a:xfrm>
            <a:off x="1731818" y="4752109"/>
            <a:ext cx="0" cy="124691"/>
          </a:xfrm>
          <a:custGeom>
            <a:avLst/>
            <a:gdLst>
              <a:gd name="connsiteX0" fmla="*/ 0 w 0"/>
              <a:gd name="connsiteY0" fmla="*/ 124691 h 124691"/>
              <a:gd name="connsiteX1" fmla="*/ 0 w 0"/>
              <a:gd name="connsiteY1" fmla="*/ 0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4691">
                <a:moveTo>
                  <a:pt x="0" y="124691"/>
                </a:moveTo>
                <a:lnTo>
                  <a:pt x="0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1995055" y="50153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1995055" y="4876800"/>
            <a:ext cx="0" cy="124691"/>
          </a:xfrm>
          <a:custGeom>
            <a:avLst/>
            <a:gdLst>
              <a:gd name="connsiteX0" fmla="*/ 0 w 0"/>
              <a:gd name="connsiteY0" fmla="*/ 124691 h 124691"/>
              <a:gd name="connsiteX1" fmla="*/ 0 w 0"/>
              <a:gd name="connsiteY1" fmla="*/ 0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4691">
                <a:moveTo>
                  <a:pt x="0" y="124691"/>
                </a:moveTo>
                <a:lnTo>
                  <a:pt x="0" y="0"/>
                </a:ln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louk 71"/>
          <p:cNvSpPr/>
          <p:nvPr/>
        </p:nvSpPr>
        <p:spPr>
          <a:xfrm rot="9670640">
            <a:off x="1037574" y="2235272"/>
            <a:ext cx="792088" cy="2318184"/>
          </a:xfrm>
          <a:prstGeom prst="arc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louk 72"/>
          <p:cNvSpPr/>
          <p:nvPr/>
        </p:nvSpPr>
        <p:spPr>
          <a:xfrm rot="10966287">
            <a:off x="1260166" y="2829928"/>
            <a:ext cx="1331231" cy="1437048"/>
          </a:xfrm>
          <a:prstGeom prst="arc">
            <a:avLst>
              <a:gd name="adj1" fmla="val 15925594"/>
              <a:gd name="adj2" fmla="val 0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1017681" y="3340828"/>
            <a:ext cx="72008" cy="12978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264155" y="3382546"/>
            <a:ext cx="72364" cy="12844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 rot="20096385" flipV="1">
            <a:off x="1860810" y="4455113"/>
            <a:ext cx="97179" cy="7372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louk 77"/>
          <p:cNvSpPr/>
          <p:nvPr/>
        </p:nvSpPr>
        <p:spPr>
          <a:xfrm rot="12629774">
            <a:off x="1346094" y="3692331"/>
            <a:ext cx="738153" cy="387981"/>
          </a:xfrm>
          <a:prstGeom prst="arc">
            <a:avLst>
              <a:gd name="adj1" fmla="val 11289522"/>
              <a:gd name="adj2" fmla="val 407360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louk 78"/>
          <p:cNvSpPr/>
          <p:nvPr/>
        </p:nvSpPr>
        <p:spPr>
          <a:xfrm rot="9137377">
            <a:off x="1467444" y="3146379"/>
            <a:ext cx="576064" cy="899948"/>
          </a:xfrm>
          <a:prstGeom prst="arc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1410101" y="3484784"/>
            <a:ext cx="72008" cy="9743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2028327" y="4215192"/>
            <a:ext cx="45719" cy="8074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1995323" y="4053644"/>
            <a:ext cx="111727" cy="8074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1501945" y="3589572"/>
            <a:ext cx="45719" cy="7516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2892973" y="4680100"/>
            <a:ext cx="108012" cy="13435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3131840" y="4539824"/>
            <a:ext cx="45719" cy="48285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3190701" y="4845433"/>
            <a:ext cx="45719" cy="7200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 rot="5070735" flipV="1">
            <a:off x="1852345" y="2448873"/>
            <a:ext cx="91412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 flipH="1">
            <a:off x="2051186" y="2483412"/>
            <a:ext cx="45719" cy="7200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3435801" y="2931483"/>
            <a:ext cx="109558" cy="11943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3615878" y="3144433"/>
            <a:ext cx="45719" cy="95367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390968" y="3138465"/>
            <a:ext cx="45719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2892973" y="2169478"/>
            <a:ext cx="1353649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276532" y="1909574"/>
            <a:ext cx="4458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c</a:t>
            </a:r>
            <a:r>
              <a:rPr lang="cs-CZ" sz="2400" i="1" dirty="0" smtClean="0">
                <a:solidFill>
                  <a:schemeClr val="accent6"/>
                </a:solidFill>
              </a:rPr>
              <a:t>ytoplazmatická membrána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824959" y="2738618"/>
            <a:ext cx="1421663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254293" y="2469818"/>
            <a:ext cx="4368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endoplazmatické retikulum</a:t>
            </a:r>
            <a:endParaRPr lang="cs-CZ" sz="2400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40" name="Přímá spojnice 39"/>
          <p:cNvCxnSpPr>
            <a:stCxn id="91" idx="3"/>
          </p:cNvCxnSpPr>
          <p:nvPr/>
        </p:nvCxnSpPr>
        <p:spPr>
          <a:xfrm>
            <a:off x="3622573" y="3225834"/>
            <a:ext cx="653959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254293" y="2937496"/>
            <a:ext cx="4435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v</a:t>
            </a:r>
            <a:r>
              <a:rPr lang="cs-CZ" sz="2400" i="1" dirty="0" smtClean="0">
                <a:solidFill>
                  <a:schemeClr val="accent6"/>
                </a:solidFill>
              </a:rPr>
              <a:t>áčky se zásobními látkami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59" name="Přímá spojnice 58"/>
          <p:cNvCxnSpPr>
            <a:stCxn id="7" idx="4"/>
            <a:endCxn id="67" idx="1"/>
          </p:cNvCxnSpPr>
          <p:nvPr/>
        </p:nvCxnSpPr>
        <p:spPr>
          <a:xfrm flipV="1">
            <a:off x="2447764" y="3625197"/>
            <a:ext cx="1828768" cy="1959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4276532" y="3394364"/>
            <a:ext cx="986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jádro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93" name="Přímá spojnice 92"/>
          <p:cNvCxnSpPr/>
          <p:nvPr/>
        </p:nvCxnSpPr>
        <p:spPr>
          <a:xfrm>
            <a:off x="3663517" y="4040654"/>
            <a:ext cx="613015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extovéPole 97"/>
          <p:cNvSpPr txBox="1"/>
          <p:nvPr/>
        </p:nvSpPr>
        <p:spPr>
          <a:xfrm>
            <a:off x="4217624" y="3834276"/>
            <a:ext cx="22092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mitochondrie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00" name="Přímá spojnice 99"/>
          <p:cNvCxnSpPr/>
          <p:nvPr/>
        </p:nvCxnSpPr>
        <p:spPr>
          <a:xfrm flipV="1">
            <a:off x="1631869" y="4438001"/>
            <a:ext cx="2614753" cy="2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4427984" y="449197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4184153" y="4240776"/>
            <a:ext cx="2462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Golgiho aparát</a:t>
            </a:r>
            <a:endParaRPr lang="cs-CZ" sz="2400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8" name="Přímá spojnice 107"/>
          <p:cNvCxnSpPr/>
          <p:nvPr/>
        </p:nvCxnSpPr>
        <p:spPr>
          <a:xfrm flipV="1">
            <a:off x="2892972" y="5056909"/>
            <a:ext cx="1383560" cy="14672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ovéPole 109"/>
          <p:cNvSpPr txBox="1"/>
          <p:nvPr/>
        </p:nvSpPr>
        <p:spPr>
          <a:xfrm>
            <a:off x="4235773" y="4777585"/>
            <a:ext cx="1943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cytoplazma</a:t>
            </a:r>
            <a:endParaRPr lang="cs-CZ" sz="2400" i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57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/>
      <p:bldP spid="34" grpId="0"/>
      <p:bldP spid="43" grpId="0"/>
      <p:bldP spid="67" grpId="0"/>
      <p:bldP spid="98" grpId="0"/>
      <p:bldP spid="106" grpId="0"/>
      <p:bldP spid="1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1493" y="457701"/>
            <a:ext cx="8229600" cy="739051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Eukaryotická buňka - rostlinná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522696" y="1803141"/>
            <a:ext cx="3240360" cy="43924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680173" y="4324284"/>
            <a:ext cx="457200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02532" y="2276872"/>
            <a:ext cx="1296144" cy="2232248"/>
          </a:xfrm>
          <a:prstGeom prst="ellipse">
            <a:avLst/>
          </a:prstGeom>
          <a:solidFill>
            <a:srgbClr val="F2FE58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899592" y="3282805"/>
            <a:ext cx="298780" cy="332509"/>
          </a:xfrm>
          <a:custGeom>
            <a:avLst/>
            <a:gdLst>
              <a:gd name="connsiteX0" fmla="*/ 35061 w 298780"/>
              <a:gd name="connsiteY0" fmla="*/ 0 h 332509"/>
              <a:gd name="connsiteX1" fmla="*/ 173606 w 298780"/>
              <a:gd name="connsiteY1" fmla="*/ 27709 h 332509"/>
              <a:gd name="connsiteX2" fmla="*/ 201315 w 298780"/>
              <a:gd name="connsiteY2" fmla="*/ 55419 h 332509"/>
              <a:gd name="connsiteX3" fmla="*/ 242879 w 298780"/>
              <a:gd name="connsiteY3" fmla="*/ 83128 h 332509"/>
              <a:gd name="connsiteX4" fmla="*/ 298297 w 298780"/>
              <a:gd name="connsiteY4" fmla="*/ 166255 h 332509"/>
              <a:gd name="connsiteX5" fmla="*/ 270588 w 298780"/>
              <a:gd name="connsiteY5" fmla="*/ 290946 h 332509"/>
              <a:gd name="connsiteX6" fmla="*/ 187461 w 298780"/>
              <a:gd name="connsiteY6" fmla="*/ 332509 h 332509"/>
              <a:gd name="connsiteX7" fmla="*/ 90479 w 298780"/>
              <a:gd name="connsiteY7" fmla="*/ 304800 h 332509"/>
              <a:gd name="connsiteX8" fmla="*/ 62770 w 298780"/>
              <a:gd name="connsiteY8" fmla="*/ 263237 h 332509"/>
              <a:gd name="connsiteX9" fmla="*/ 21206 w 298780"/>
              <a:gd name="connsiteY9" fmla="*/ 221673 h 332509"/>
              <a:gd name="connsiteX10" fmla="*/ 21206 w 298780"/>
              <a:gd name="connsiteY10" fmla="*/ 27709 h 332509"/>
              <a:gd name="connsiteX11" fmla="*/ 104333 w 298780"/>
              <a:gd name="connsiteY11" fmla="*/ 0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8780" h="332509">
                <a:moveTo>
                  <a:pt x="35061" y="0"/>
                </a:moveTo>
                <a:cubicBezTo>
                  <a:pt x="51869" y="2401"/>
                  <a:pt x="143383" y="9575"/>
                  <a:pt x="173606" y="27709"/>
                </a:cubicBezTo>
                <a:cubicBezTo>
                  <a:pt x="184807" y="34430"/>
                  <a:pt x="191115" y="47259"/>
                  <a:pt x="201315" y="55419"/>
                </a:cubicBezTo>
                <a:cubicBezTo>
                  <a:pt x="214317" y="65821"/>
                  <a:pt x="229024" y="73892"/>
                  <a:pt x="242879" y="83128"/>
                </a:cubicBezTo>
                <a:cubicBezTo>
                  <a:pt x="261352" y="110837"/>
                  <a:pt x="303772" y="133406"/>
                  <a:pt x="298297" y="166255"/>
                </a:cubicBezTo>
                <a:cubicBezTo>
                  <a:pt x="298156" y="167102"/>
                  <a:pt x="284947" y="272997"/>
                  <a:pt x="270588" y="290946"/>
                </a:cubicBezTo>
                <a:cubicBezTo>
                  <a:pt x="251056" y="315362"/>
                  <a:pt x="214841" y="323382"/>
                  <a:pt x="187461" y="332509"/>
                </a:cubicBezTo>
                <a:cubicBezTo>
                  <a:pt x="183837" y="331603"/>
                  <a:pt x="99516" y="312030"/>
                  <a:pt x="90479" y="304800"/>
                </a:cubicBezTo>
                <a:cubicBezTo>
                  <a:pt x="77477" y="294398"/>
                  <a:pt x="73430" y="276029"/>
                  <a:pt x="62770" y="263237"/>
                </a:cubicBezTo>
                <a:cubicBezTo>
                  <a:pt x="50227" y="248185"/>
                  <a:pt x="35061" y="235528"/>
                  <a:pt x="21206" y="221673"/>
                </a:cubicBezTo>
                <a:cubicBezTo>
                  <a:pt x="5464" y="158704"/>
                  <a:pt x="-17379" y="93855"/>
                  <a:pt x="21206" y="27709"/>
                </a:cubicBezTo>
                <a:cubicBezTo>
                  <a:pt x="35923" y="2480"/>
                  <a:pt x="104333" y="0"/>
                  <a:pt x="104333" y="0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 rot="20643690">
            <a:off x="1154239" y="5234511"/>
            <a:ext cx="374073" cy="554182"/>
          </a:xfrm>
          <a:custGeom>
            <a:avLst/>
            <a:gdLst>
              <a:gd name="connsiteX0" fmla="*/ 69273 w 374073"/>
              <a:gd name="connsiteY0" fmla="*/ 0 h 554182"/>
              <a:gd name="connsiteX1" fmla="*/ 41563 w 374073"/>
              <a:gd name="connsiteY1" fmla="*/ 69273 h 554182"/>
              <a:gd name="connsiteX2" fmla="*/ 13854 w 374073"/>
              <a:gd name="connsiteY2" fmla="*/ 110837 h 554182"/>
              <a:gd name="connsiteX3" fmla="*/ 0 w 374073"/>
              <a:gd name="connsiteY3" fmla="*/ 166255 h 554182"/>
              <a:gd name="connsiteX4" fmla="*/ 13854 w 374073"/>
              <a:gd name="connsiteY4" fmla="*/ 374073 h 554182"/>
              <a:gd name="connsiteX5" fmla="*/ 41563 w 374073"/>
              <a:gd name="connsiteY5" fmla="*/ 415637 h 554182"/>
              <a:gd name="connsiteX6" fmla="*/ 110836 w 374073"/>
              <a:gd name="connsiteY6" fmla="*/ 484909 h 554182"/>
              <a:gd name="connsiteX7" fmla="*/ 193963 w 374073"/>
              <a:gd name="connsiteY7" fmla="*/ 526473 h 554182"/>
              <a:gd name="connsiteX8" fmla="*/ 290945 w 374073"/>
              <a:gd name="connsiteY8" fmla="*/ 554182 h 554182"/>
              <a:gd name="connsiteX9" fmla="*/ 346363 w 374073"/>
              <a:gd name="connsiteY9" fmla="*/ 540328 h 554182"/>
              <a:gd name="connsiteX10" fmla="*/ 374073 w 374073"/>
              <a:gd name="connsiteY10" fmla="*/ 457200 h 554182"/>
              <a:gd name="connsiteX11" fmla="*/ 346363 w 374073"/>
              <a:gd name="connsiteY11" fmla="*/ 318655 h 554182"/>
              <a:gd name="connsiteX12" fmla="*/ 332509 w 374073"/>
              <a:gd name="connsiteY12" fmla="*/ 277091 h 554182"/>
              <a:gd name="connsiteX13" fmla="*/ 277091 w 374073"/>
              <a:gd name="connsiteY13" fmla="*/ 207818 h 554182"/>
              <a:gd name="connsiteX14" fmla="*/ 235527 w 374073"/>
              <a:gd name="connsiteY14" fmla="*/ 124691 h 554182"/>
              <a:gd name="connsiteX15" fmla="*/ 193963 w 374073"/>
              <a:gd name="connsiteY15" fmla="*/ 96982 h 554182"/>
              <a:gd name="connsiteX16" fmla="*/ 96982 w 374073"/>
              <a:gd name="connsiteY16" fmla="*/ 0 h 554182"/>
              <a:gd name="connsiteX17" fmla="*/ 55418 w 374073"/>
              <a:gd name="connsiteY17" fmla="*/ 13855 h 554182"/>
              <a:gd name="connsiteX18" fmla="*/ 41563 w 374073"/>
              <a:gd name="connsiteY18" fmla="*/ 83128 h 55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4073" h="554182">
                <a:moveTo>
                  <a:pt x="69273" y="0"/>
                </a:moveTo>
                <a:cubicBezTo>
                  <a:pt x="60036" y="23091"/>
                  <a:pt x="52685" y="47029"/>
                  <a:pt x="41563" y="69273"/>
                </a:cubicBezTo>
                <a:cubicBezTo>
                  <a:pt x="34116" y="84166"/>
                  <a:pt x="20413" y="95532"/>
                  <a:pt x="13854" y="110837"/>
                </a:cubicBezTo>
                <a:cubicBezTo>
                  <a:pt x="6353" y="128339"/>
                  <a:pt x="4618" y="147782"/>
                  <a:pt x="0" y="166255"/>
                </a:cubicBezTo>
                <a:cubicBezTo>
                  <a:pt x="4618" y="235528"/>
                  <a:pt x="2441" y="305591"/>
                  <a:pt x="13854" y="374073"/>
                </a:cubicBezTo>
                <a:cubicBezTo>
                  <a:pt x="16591" y="390498"/>
                  <a:pt x="30598" y="403106"/>
                  <a:pt x="41563" y="415637"/>
                </a:cubicBezTo>
                <a:cubicBezTo>
                  <a:pt x="63067" y="440213"/>
                  <a:pt x="79856" y="474582"/>
                  <a:pt x="110836" y="484909"/>
                </a:cubicBezTo>
                <a:cubicBezTo>
                  <a:pt x="215309" y="519734"/>
                  <a:pt x="86533" y="472757"/>
                  <a:pt x="193963" y="526473"/>
                </a:cubicBezTo>
                <a:cubicBezTo>
                  <a:pt x="213842" y="536413"/>
                  <a:pt x="273185" y="549742"/>
                  <a:pt x="290945" y="554182"/>
                </a:cubicBezTo>
                <a:cubicBezTo>
                  <a:pt x="309418" y="549564"/>
                  <a:pt x="333971" y="554785"/>
                  <a:pt x="346363" y="540328"/>
                </a:cubicBezTo>
                <a:cubicBezTo>
                  <a:pt x="365372" y="518151"/>
                  <a:pt x="374073" y="457200"/>
                  <a:pt x="374073" y="457200"/>
                </a:cubicBezTo>
                <a:cubicBezTo>
                  <a:pt x="363184" y="391871"/>
                  <a:pt x="362899" y="376530"/>
                  <a:pt x="346363" y="318655"/>
                </a:cubicBezTo>
                <a:cubicBezTo>
                  <a:pt x="342351" y="304613"/>
                  <a:pt x="339040" y="290153"/>
                  <a:pt x="332509" y="277091"/>
                </a:cubicBezTo>
                <a:cubicBezTo>
                  <a:pt x="315033" y="242139"/>
                  <a:pt x="302862" y="233590"/>
                  <a:pt x="277091" y="207818"/>
                </a:cubicBezTo>
                <a:cubicBezTo>
                  <a:pt x="265823" y="174015"/>
                  <a:pt x="262383" y="151547"/>
                  <a:pt x="235527" y="124691"/>
                </a:cubicBezTo>
                <a:cubicBezTo>
                  <a:pt x="223753" y="112917"/>
                  <a:pt x="207818" y="106218"/>
                  <a:pt x="193963" y="96982"/>
                </a:cubicBezTo>
                <a:cubicBezTo>
                  <a:pt x="130444" y="1704"/>
                  <a:pt x="170138" y="24386"/>
                  <a:pt x="96982" y="0"/>
                </a:cubicBezTo>
                <a:cubicBezTo>
                  <a:pt x="83127" y="4618"/>
                  <a:pt x="65745" y="3528"/>
                  <a:pt x="55418" y="13855"/>
                </a:cubicBezTo>
                <a:cubicBezTo>
                  <a:pt x="38642" y="30631"/>
                  <a:pt x="41563" y="62034"/>
                  <a:pt x="41563" y="83128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 rot="5695577">
            <a:off x="2974203" y="4214192"/>
            <a:ext cx="568043" cy="346564"/>
          </a:xfrm>
          <a:custGeom>
            <a:avLst/>
            <a:gdLst>
              <a:gd name="connsiteX0" fmla="*/ 27716 w 568043"/>
              <a:gd name="connsiteY0" fmla="*/ 201 h 346564"/>
              <a:gd name="connsiteX1" fmla="*/ 429498 w 568043"/>
              <a:gd name="connsiteY1" fmla="*/ 14055 h 346564"/>
              <a:gd name="connsiteX2" fmla="*/ 471061 w 568043"/>
              <a:gd name="connsiteY2" fmla="*/ 27910 h 346564"/>
              <a:gd name="connsiteX3" fmla="*/ 498771 w 568043"/>
              <a:gd name="connsiteY3" fmla="*/ 55619 h 346564"/>
              <a:gd name="connsiteX4" fmla="*/ 526480 w 568043"/>
              <a:gd name="connsiteY4" fmla="*/ 111037 h 346564"/>
              <a:gd name="connsiteX5" fmla="*/ 554189 w 568043"/>
              <a:gd name="connsiteY5" fmla="*/ 152601 h 346564"/>
              <a:gd name="connsiteX6" fmla="*/ 568043 w 568043"/>
              <a:gd name="connsiteY6" fmla="*/ 194164 h 346564"/>
              <a:gd name="connsiteX7" fmla="*/ 512625 w 568043"/>
              <a:gd name="connsiteY7" fmla="*/ 332710 h 346564"/>
              <a:gd name="connsiteX8" fmla="*/ 471061 w 568043"/>
              <a:gd name="connsiteY8" fmla="*/ 346564 h 346564"/>
              <a:gd name="connsiteX9" fmla="*/ 401789 w 568043"/>
              <a:gd name="connsiteY9" fmla="*/ 277291 h 346564"/>
              <a:gd name="connsiteX10" fmla="*/ 318661 w 568043"/>
              <a:gd name="connsiteY10" fmla="*/ 235728 h 346564"/>
              <a:gd name="connsiteX11" fmla="*/ 193971 w 568043"/>
              <a:gd name="connsiteY11" fmla="*/ 180310 h 346564"/>
              <a:gd name="connsiteX12" fmla="*/ 110843 w 568043"/>
              <a:gd name="connsiteY12" fmla="*/ 152601 h 346564"/>
              <a:gd name="connsiteX13" fmla="*/ 41571 w 568043"/>
              <a:gd name="connsiteY13" fmla="*/ 138746 h 346564"/>
              <a:gd name="connsiteX14" fmla="*/ 13861 w 568043"/>
              <a:gd name="connsiteY14" fmla="*/ 111037 h 346564"/>
              <a:gd name="connsiteX15" fmla="*/ 27716 w 568043"/>
              <a:gd name="connsiteY15" fmla="*/ 27910 h 346564"/>
              <a:gd name="connsiteX16" fmla="*/ 152407 w 568043"/>
              <a:gd name="connsiteY16" fmla="*/ 201 h 346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8043" h="346564">
                <a:moveTo>
                  <a:pt x="27716" y="201"/>
                </a:moveTo>
                <a:cubicBezTo>
                  <a:pt x="161643" y="4819"/>
                  <a:pt x="295752" y="5696"/>
                  <a:pt x="429498" y="14055"/>
                </a:cubicBezTo>
                <a:cubicBezTo>
                  <a:pt x="444073" y="14966"/>
                  <a:pt x="458538" y="20396"/>
                  <a:pt x="471061" y="27910"/>
                </a:cubicBezTo>
                <a:cubicBezTo>
                  <a:pt x="482262" y="34631"/>
                  <a:pt x="489534" y="46383"/>
                  <a:pt x="498771" y="55619"/>
                </a:cubicBezTo>
                <a:cubicBezTo>
                  <a:pt x="508007" y="74092"/>
                  <a:pt x="516233" y="93105"/>
                  <a:pt x="526480" y="111037"/>
                </a:cubicBezTo>
                <a:cubicBezTo>
                  <a:pt x="534741" y="125494"/>
                  <a:pt x="546742" y="137708"/>
                  <a:pt x="554189" y="152601"/>
                </a:cubicBezTo>
                <a:cubicBezTo>
                  <a:pt x="560720" y="165663"/>
                  <a:pt x="563425" y="180310"/>
                  <a:pt x="568043" y="194164"/>
                </a:cubicBezTo>
                <a:cubicBezTo>
                  <a:pt x="555728" y="292685"/>
                  <a:pt x="583557" y="297245"/>
                  <a:pt x="512625" y="332710"/>
                </a:cubicBezTo>
                <a:cubicBezTo>
                  <a:pt x="499563" y="339241"/>
                  <a:pt x="484916" y="341946"/>
                  <a:pt x="471061" y="346564"/>
                </a:cubicBezTo>
                <a:cubicBezTo>
                  <a:pt x="360223" y="272671"/>
                  <a:pt x="494155" y="369657"/>
                  <a:pt x="401789" y="277291"/>
                </a:cubicBezTo>
                <a:cubicBezTo>
                  <a:pt x="374931" y="250433"/>
                  <a:pt x="352466" y="246996"/>
                  <a:pt x="318661" y="235728"/>
                </a:cubicBezTo>
                <a:cubicBezTo>
                  <a:pt x="252795" y="191817"/>
                  <a:pt x="292895" y="213285"/>
                  <a:pt x="193971" y="180310"/>
                </a:cubicBezTo>
                <a:lnTo>
                  <a:pt x="110843" y="152601"/>
                </a:lnTo>
                <a:lnTo>
                  <a:pt x="41571" y="138746"/>
                </a:lnTo>
                <a:cubicBezTo>
                  <a:pt x="32334" y="129510"/>
                  <a:pt x="20582" y="122238"/>
                  <a:pt x="13861" y="111037"/>
                </a:cubicBezTo>
                <a:cubicBezTo>
                  <a:pt x="-4392" y="80616"/>
                  <a:pt x="-9082" y="50909"/>
                  <a:pt x="27716" y="27910"/>
                </a:cubicBezTo>
                <a:cubicBezTo>
                  <a:pt x="79061" y="-4180"/>
                  <a:pt x="102946" y="201"/>
                  <a:pt x="152407" y="201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912577" y="3950033"/>
            <a:ext cx="285795" cy="734291"/>
          </a:xfrm>
          <a:custGeom>
            <a:avLst/>
            <a:gdLst>
              <a:gd name="connsiteX0" fmla="*/ 22559 w 285795"/>
              <a:gd name="connsiteY0" fmla="*/ 152400 h 734291"/>
              <a:gd name="connsiteX1" fmla="*/ 22559 w 285795"/>
              <a:gd name="connsiteY1" fmla="*/ 540327 h 734291"/>
              <a:gd name="connsiteX2" fmla="*/ 50268 w 285795"/>
              <a:gd name="connsiteY2" fmla="*/ 623455 h 734291"/>
              <a:gd name="connsiteX3" fmla="*/ 91831 w 285795"/>
              <a:gd name="connsiteY3" fmla="*/ 665018 h 734291"/>
              <a:gd name="connsiteX4" fmla="*/ 105686 w 285795"/>
              <a:gd name="connsiteY4" fmla="*/ 706582 h 734291"/>
              <a:gd name="connsiteX5" fmla="*/ 188813 w 285795"/>
              <a:gd name="connsiteY5" fmla="*/ 734291 h 734291"/>
              <a:gd name="connsiteX6" fmla="*/ 271941 w 285795"/>
              <a:gd name="connsiteY6" fmla="*/ 720437 h 734291"/>
              <a:gd name="connsiteX7" fmla="*/ 285795 w 285795"/>
              <a:gd name="connsiteY7" fmla="*/ 678873 h 734291"/>
              <a:gd name="connsiteX8" fmla="*/ 271941 w 285795"/>
              <a:gd name="connsiteY8" fmla="*/ 429491 h 734291"/>
              <a:gd name="connsiteX9" fmla="*/ 258086 w 285795"/>
              <a:gd name="connsiteY9" fmla="*/ 387927 h 734291"/>
              <a:gd name="connsiteX10" fmla="*/ 244231 w 285795"/>
              <a:gd name="connsiteY10" fmla="*/ 332509 h 734291"/>
              <a:gd name="connsiteX11" fmla="*/ 230377 w 285795"/>
              <a:gd name="connsiteY11" fmla="*/ 290946 h 734291"/>
              <a:gd name="connsiteX12" fmla="*/ 216522 w 285795"/>
              <a:gd name="connsiteY12" fmla="*/ 235527 h 734291"/>
              <a:gd name="connsiteX13" fmla="*/ 188813 w 285795"/>
              <a:gd name="connsiteY13" fmla="*/ 152400 h 734291"/>
              <a:gd name="connsiteX14" fmla="*/ 161104 w 285795"/>
              <a:gd name="connsiteY14" fmla="*/ 41564 h 734291"/>
              <a:gd name="connsiteX15" fmla="*/ 133395 w 285795"/>
              <a:gd name="connsiteY15" fmla="*/ 0 h 734291"/>
              <a:gd name="connsiteX16" fmla="*/ 64122 w 285795"/>
              <a:gd name="connsiteY16" fmla="*/ 13855 h 734291"/>
              <a:gd name="connsiteX17" fmla="*/ 8704 w 285795"/>
              <a:gd name="connsiteY17" fmla="*/ 207818 h 7342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85795" h="734291">
                <a:moveTo>
                  <a:pt x="22559" y="152400"/>
                </a:moveTo>
                <a:cubicBezTo>
                  <a:pt x="-9152" y="310949"/>
                  <a:pt x="-5844" y="265769"/>
                  <a:pt x="22559" y="540327"/>
                </a:cubicBezTo>
                <a:cubicBezTo>
                  <a:pt x="25565" y="569380"/>
                  <a:pt x="29615" y="602802"/>
                  <a:pt x="50268" y="623455"/>
                </a:cubicBezTo>
                <a:lnTo>
                  <a:pt x="91831" y="665018"/>
                </a:lnTo>
                <a:cubicBezTo>
                  <a:pt x="96449" y="678873"/>
                  <a:pt x="93802" y="698094"/>
                  <a:pt x="105686" y="706582"/>
                </a:cubicBezTo>
                <a:cubicBezTo>
                  <a:pt x="129453" y="723559"/>
                  <a:pt x="188813" y="734291"/>
                  <a:pt x="188813" y="734291"/>
                </a:cubicBezTo>
                <a:cubicBezTo>
                  <a:pt x="216522" y="729673"/>
                  <a:pt x="247551" y="734374"/>
                  <a:pt x="271941" y="720437"/>
                </a:cubicBezTo>
                <a:cubicBezTo>
                  <a:pt x="284621" y="713191"/>
                  <a:pt x="285795" y="693477"/>
                  <a:pt x="285795" y="678873"/>
                </a:cubicBezTo>
                <a:cubicBezTo>
                  <a:pt x="285795" y="595617"/>
                  <a:pt x="279834" y="512371"/>
                  <a:pt x="271941" y="429491"/>
                </a:cubicBezTo>
                <a:cubicBezTo>
                  <a:pt x="270556" y="414953"/>
                  <a:pt x="262098" y="401969"/>
                  <a:pt x="258086" y="387927"/>
                </a:cubicBezTo>
                <a:cubicBezTo>
                  <a:pt x="252855" y="369618"/>
                  <a:pt x="249462" y="350818"/>
                  <a:pt x="244231" y="332509"/>
                </a:cubicBezTo>
                <a:cubicBezTo>
                  <a:pt x="240219" y="318467"/>
                  <a:pt x="234389" y="304988"/>
                  <a:pt x="230377" y="290946"/>
                </a:cubicBezTo>
                <a:cubicBezTo>
                  <a:pt x="225146" y="272637"/>
                  <a:pt x="221994" y="253765"/>
                  <a:pt x="216522" y="235527"/>
                </a:cubicBezTo>
                <a:cubicBezTo>
                  <a:pt x="208129" y="207551"/>
                  <a:pt x="194541" y="181041"/>
                  <a:pt x="188813" y="152400"/>
                </a:cubicBezTo>
                <a:cubicBezTo>
                  <a:pt x="183542" y="126046"/>
                  <a:pt x="175307" y="69969"/>
                  <a:pt x="161104" y="41564"/>
                </a:cubicBezTo>
                <a:cubicBezTo>
                  <a:pt x="153657" y="26671"/>
                  <a:pt x="142631" y="13855"/>
                  <a:pt x="133395" y="0"/>
                </a:cubicBezTo>
                <a:cubicBezTo>
                  <a:pt x="110304" y="4618"/>
                  <a:pt x="82710" y="-602"/>
                  <a:pt x="64122" y="13855"/>
                </a:cubicBezTo>
                <a:cubicBezTo>
                  <a:pt x="-11790" y="72897"/>
                  <a:pt x="8704" y="124503"/>
                  <a:pt x="8704" y="207818"/>
                </a:cubicBezTo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092371" y="3033965"/>
            <a:ext cx="387927" cy="776215"/>
          </a:xfrm>
          <a:custGeom>
            <a:avLst/>
            <a:gdLst>
              <a:gd name="connsiteX0" fmla="*/ 263236 w 387927"/>
              <a:gd name="connsiteY0" fmla="*/ 193964 h 900546"/>
              <a:gd name="connsiteX1" fmla="*/ 304800 w 387927"/>
              <a:gd name="connsiteY1" fmla="*/ 304800 h 900546"/>
              <a:gd name="connsiteX2" fmla="*/ 346363 w 387927"/>
              <a:gd name="connsiteY2" fmla="*/ 401782 h 900546"/>
              <a:gd name="connsiteX3" fmla="*/ 387927 w 387927"/>
              <a:gd name="connsiteY3" fmla="*/ 554182 h 900546"/>
              <a:gd name="connsiteX4" fmla="*/ 374072 w 387927"/>
              <a:gd name="connsiteY4" fmla="*/ 775855 h 900546"/>
              <a:gd name="connsiteX5" fmla="*/ 332509 w 387927"/>
              <a:gd name="connsiteY5" fmla="*/ 817419 h 900546"/>
              <a:gd name="connsiteX6" fmla="*/ 304800 w 387927"/>
              <a:gd name="connsiteY6" fmla="*/ 858982 h 900546"/>
              <a:gd name="connsiteX7" fmla="*/ 263236 w 387927"/>
              <a:gd name="connsiteY7" fmla="*/ 872837 h 900546"/>
              <a:gd name="connsiteX8" fmla="*/ 221672 w 387927"/>
              <a:gd name="connsiteY8" fmla="*/ 900546 h 900546"/>
              <a:gd name="connsiteX9" fmla="*/ 180109 w 387927"/>
              <a:gd name="connsiteY9" fmla="*/ 817419 h 900546"/>
              <a:gd name="connsiteX10" fmla="*/ 152400 w 387927"/>
              <a:gd name="connsiteY10" fmla="*/ 734291 h 900546"/>
              <a:gd name="connsiteX11" fmla="*/ 138545 w 387927"/>
              <a:gd name="connsiteY11" fmla="*/ 692728 h 900546"/>
              <a:gd name="connsiteX12" fmla="*/ 124691 w 387927"/>
              <a:gd name="connsiteY12" fmla="*/ 637310 h 900546"/>
              <a:gd name="connsiteX13" fmla="*/ 96981 w 387927"/>
              <a:gd name="connsiteY13" fmla="*/ 554182 h 900546"/>
              <a:gd name="connsiteX14" fmla="*/ 55418 w 387927"/>
              <a:gd name="connsiteY14" fmla="*/ 512619 h 900546"/>
              <a:gd name="connsiteX15" fmla="*/ 13854 w 387927"/>
              <a:gd name="connsiteY15" fmla="*/ 374073 h 900546"/>
              <a:gd name="connsiteX16" fmla="*/ 0 w 387927"/>
              <a:gd name="connsiteY16" fmla="*/ 332510 h 900546"/>
              <a:gd name="connsiteX17" fmla="*/ 41563 w 387927"/>
              <a:gd name="connsiteY17" fmla="*/ 55419 h 900546"/>
              <a:gd name="connsiteX18" fmla="*/ 69272 w 387927"/>
              <a:gd name="connsiteY18" fmla="*/ 13855 h 900546"/>
              <a:gd name="connsiteX19" fmla="*/ 110836 w 387927"/>
              <a:gd name="connsiteY19" fmla="*/ 0 h 900546"/>
              <a:gd name="connsiteX20" fmla="*/ 138545 w 387927"/>
              <a:gd name="connsiteY20" fmla="*/ 27710 h 900546"/>
              <a:gd name="connsiteX21" fmla="*/ 180109 w 387927"/>
              <a:gd name="connsiteY21" fmla="*/ 55419 h 900546"/>
              <a:gd name="connsiteX22" fmla="*/ 193963 w 387927"/>
              <a:gd name="connsiteY22" fmla="*/ 96982 h 900546"/>
              <a:gd name="connsiteX23" fmla="*/ 221672 w 387927"/>
              <a:gd name="connsiteY23" fmla="*/ 138546 h 900546"/>
              <a:gd name="connsiteX24" fmla="*/ 235527 w 387927"/>
              <a:gd name="connsiteY24" fmla="*/ 180110 h 900546"/>
              <a:gd name="connsiteX25" fmla="*/ 263236 w 387927"/>
              <a:gd name="connsiteY25" fmla="*/ 193964 h 900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87927" h="900546">
                <a:moveTo>
                  <a:pt x="263236" y="193964"/>
                </a:moveTo>
                <a:cubicBezTo>
                  <a:pt x="274782" y="214746"/>
                  <a:pt x="251286" y="179931"/>
                  <a:pt x="304800" y="304800"/>
                </a:cubicBezTo>
                <a:cubicBezTo>
                  <a:pt x="358478" y="430051"/>
                  <a:pt x="276799" y="297437"/>
                  <a:pt x="346363" y="401782"/>
                </a:cubicBezTo>
                <a:cubicBezTo>
                  <a:pt x="377614" y="526787"/>
                  <a:pt x="362029" y="476491"/>
                  <a:pt x="387927" y="554182"/>
                </a:cubicBezTo>
                <a:cubicBezTo>
                  <a:pt x="383309" y="628073"/>
                  <a:pt x="389324" y="703408"/>
                  <a:pt x="374072" y="775855"/>
                </a:cubicBezTo>
                <a:cubicBezTo>
                  <a:pt x="370036" y="795028"/>
                  <a:pt x="345052" y="802367"/>
                  <a:pt x="332509" y="817419"/>
                </a:cubicBezTo>
                <a:cubicBezTo>
                  <a:pt x="321849" y="830211"/>
                  <a:pt x="317802" y="848580"/>
                  <a:pt x="304800" y="858982"/>
                </a:cubicBezTo>
                <a:cubicBezTo>
                  <a:pt x="293396" y="868105"/>
                  <a:pt x="276298" y="866306"/>
                  <a:pt x="263236" y="872837"/>
                </a:cubicBezTo>
                <a:cubicBezTo>
                  <a:pt x="248343" y="880284"/>
                  <a:pt x="235527" y="891310"/>
                  <a:pt x="221672" y="900546"/>
                </a:cubicBezTo>
                <a:cubicBezTo>
                  <a:pt x="171149" y="748971"/>
                  <a:pt x="251724" y="978553"/>
                  <a:pt x="180109" y="817419"/>
                </a:cubicBezTo>
                <a:cubicBezTo>
                  <a:pt x="168246" y="790728"/>
                  <a:pt x="161637" y="762000"/>
                  <a:pt x="152400" y="734291"/>
                </a:cubicBezTo>
                <a:cubicBezTo>
                  <a:pt x="147782" y="720437"/>
                  <a:pt x="142087" y="706896"/>
                  <a:pt x="138545" y="692728"/>
                </a:cubicBezTo>
                <a:cubicBezTo>
                  <a:pt x="133927" y="674255"/>
                  <a:pt x="130162" y="655548"/>
                  <a:pt x="124691" y="637310"/>
                </a:cubicBezTo>
                <a:cubicBezTo>
                  <a:pt x="116298" y="609334"/>
                  <a:pt x="117634" y="574835"/>
                  <a:pt x="96981" y="554182"/>
                </a:cubicBezTo>
                <a:lnTo>
                  <a:pt x="55418" y="512619"/>
                </a:lnTo>
                <a:cubicBezTo>
                  <a:pt x="34478" y="428862"/>
                  <a:pt x="47585" y="475268"/>
                  <a:pt x="13854" y="374073"/>
                </a:cubicBezTo>
                <a:lnTo>
                  <a:pt x="0" y="332510"/>
                </a:lnTo>
                <a:cubicBezTo>
                  <a:pt x="3098" y="289140"/>
                  <a:pt x="-859" y="119053"/>
                  <a:pt x="41563" y="55419"/>
                </a:cubicBezTo>
                <a:cubicBezTo>
                  <a:pt x="50799" y="41564"/>
                  <a:pt x="56270" y="24257"/>
                  <a:pt x="69272" y="13855"/>
                </a:cubicBezTo>
                <a:cubicBezTo>
                  <a:pt x="80676" y="4732"/>
                  <a:pt x="96981" y="4618"/>
                  <a:pt x="110836" y="0"/>
                </a:cubicBezTo>
                <a:cubicBezTo>
                  <a:pt x="120072" y="9237"/>
                  <a:pt x="128345" y="19550"/>
                  <a:pt x="138545" y="27710"/>
                </a:cubicBezTo>
                <a:cubicBezTo>
                  <a:pt x="151547" y="38112"/>
                  <a:pt x="169707" y="42417"/>
                  <a:pt x="180109" y="55419"/>
                </a:cubicBezTo>
                <a:cubicBezTo>
                  <a:pt x="189232" y="66823"/>
                  <a:pt x="187432" y="83920"/>
                  <a:pt x="193963" y="96982"/>
                </a:cubicBezTo>
                <a:cubicBezTo>
                  <a:pt x="201410" y="111875"/>
                  <a:pt x="214225" y="123653"/>
                  <a:pt x="221672" y="138546"/>
                </a:cubicBezTo>
                <a:cubicBezTo>
                  <a:pt x="228203" y="151608"/>
                  <a:pt x="228996" y="167048"/>
                  <a:pt x="235527" y="180110"/>
                </a:cubicBezTo>
                <a:cubicBezTo>
                  <a:pt x="251193" y="211441"/>
                  <a:pt x="251690" y="173182"/>
                  <a:pt x="263236" y="193964"/>
                </a:cubicBezTo>
                <a:close/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 rot="15364955">
            <a:off x="2528383" y="4967367"/>
            <a:ext cx="456246" cy="673328"/>
          </a:xfrm>
          <a:custGeom>
            <a:avLst/>
            <a:gdLst>
              <a:gd name="connsiteX0" fmla="*/ 19098 w 244548"/>
              <a:gd name="connsiteY0" fmla="*/ 55418 h 753377"/>
              <a:gd name="connsiteX1" fmla="*/ 5243 w 244548"/>
              <a:gd name="connsiteY1" fmla="*/ 374072 h 753377"/>
              <a:gd name="connsiteX2" fmla="*/ 32952 w 244548"/>
              <a:gd name="connsiteY2" fmla="*/ 651163 h 753377"/>
              <a:gd name="connsiteX3" fmla="*/ 60661 w 244548"/>
              <a:gd name="connsiteY3" fmla="*/ 706581 h 753377"/>
              <a:gd name="connsiteX4" fmla="*/ 102225 w 244548"/>
              <a:gd name="connsiteY4" fmla="*/ 748145 h 753377"/>
              <a:gd name="connsiteX5" fmla="*/ 240770 w 244548"/>
              <a:gd name="connsiteY5" fmla="*/ 734290 h 753377"/>
              <a:gd name="connsiteX6" fmla="*/ 213061 w 244548"/>
              <a:gd name="connsiteY6" fmla="*/ 540327 h 753377"/>
              <a:gd name="connsiteX7" fmla="*/ 185352 w 244548"/>
              <a:gd name="connsiteY7" fmla="*/ 457200 h 753377"/>
              <a:gd name="connsiteX8" fmla="*/ 157643 w 244548"/>
              <a:gd name="connsiteY8" fmla="*/ 221672 h 753377"/>
              <a:gd name="connsiteX9" fmla="*/ 143788 w 244548"/>
              <a:gd name="connsiteY9" fmla="*/ 138545 h 753377"/>
              <a:gd name="connsiteX10" fmla="*/ 116079 w 244548"/>
              <a:gd name="connsiteY10" fmla="*/ 55418 h 753377"/>
              <a:gd name="connsiteX11" fmla="*/ 102225 w 244548"/>
              <a:gd name="connsiteY11" fmla="*/ 13854 h 753377"/>
              <a:gd name="connsiteX12" fmla="*/ 60661 w 244548"/>
              <a:gd name="connsiteY12" fmla="*/ 0 h 753377"/>
              <a:gd name="connsiteX13" fmla="*/ 5243 w 244548"/>
              <a:gd name="connsiteY13" fmla="*/ 13854 h 753377"/>
              <a:gd name="connsiteX14" fmla="*/ 32952 w 244548"/>
              <a:gd name="connsiteY14" fmla="*/ 138545 h 753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548" h="753377">
                <a:moveTo>
                  <a:pt x="19098" y="55418"/>
                </a:moveTo>
                <a:cubicBezTo>
                  <a:pt x="14480" y="161636"/>
                  <a:pt x="5243" y="267754"/>
                  <a:pt x="5243" y="374072"/>
                </a:cubicBezTo>
                <a:cubicBezTo>
                  <a:pt x="5243" y="450814"/>
                  <a:pt x="-3039" y="567183"/>
                  <a:pt x="32952" y="651163"/>
                </a:cubicBezTo>
                <a:cubicBezTo>
                  <a:pt x="41088" y="670146"/>
                  <a:pt x="48657" y="689775"/>
                  <a:pt x="60661" y="706581"/>
                </a:cubicBezTo>
                <a:cubicBezTo>
                  <a:pt x="72049" y="722525"/>
                  <a:pt x="88370" y="734290"/>
                  <a:pt x="102225" y="748145"/>
                </a:cubicBezTo>
                <a:cubicBezTo>
                  <a:pt x="148407" y="743527"/>
                  <a:pt x="211380" y="770211"/>
                  <a:pt x="240770" y="734290"/>
                </a:cubicBezTo>
                <a:cubicBezTo>
                  <a:pt x="254862" y="717066"/>
                  <a:pt x="225930" y="583224"/>
                  <a:pt x="213061" y="540327"/>
                </a:cubicBezTo>
                <a:cubicBezTo>
                  <a:pt x="204668" y="512351"/>
                  <a:pt x="185352" y="457200"/>
                  <a:pt x="185352" y="457200"/>
                </a:cubicBezTo>
                <a:cubicBezTo>
                  <a:pt x="165045" y="213508"/>
                  <a:pt x="184309" y="368329"/>
                  <a:pt x="157643" y="221672"/>
                </a:cubicBezTo>
                <a:cubicBezTo>
                  <a:pt x="152618" y="194034"/>
                  <a:pt x="150601" y="165797"/>
                  <a:pt x="143788" y="138545"/>
                </a:cubicBezTo>
                <a:cubicBezTo>
                  <a:pt x="136704" y="110209"/>
                  <a:pt x="125315" y="83127"/>
                  <a:pt x="116079" y="55418"/>
                </a:cubicBezTo>
                <a:cubicBezTo>
                  <a:pt x="111461" y="41563"/>
                  <a:pt x="116080" y="18472"/>
                  <a:pt x="102225" y="13854"/>
                </a:cubicBezTo>
                <a:lnTo>
                  <a:pt x="60661" y="0"/>
                </a:lnTo>
                <a:cubicBezTo>
                  <a:pt x="42188" y="4618"/>
                  <a:pt x="11929" y="-3975"/>
                  <a:pt x="5243" y="13854"/>
                </a:cubicBezTo>
                <a:cubicBezTo>
                  <a:pt x="-11165" y="57609"/>
                  <a:pt x="14526" y="101692"/>
                  <a:pt x="32952" y="138545"/>
                </a:cubicBezTo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5084618" y="2258291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 rot="3534275">
            <a:off x="2807533" y="5149559"/>
            <a:ext cx="64586" cy="166303"/>
          </a:xfrm>
          <a:custGeom>
            <a:avLst/>
            <a:gdLst>
              <a:gd name="connsiteX0" fmla="*/ 0 w 96981"/>
              <a:gd name="connsiteY0" fmla="*/ 0 h 110836"/>
              <a:gd name="connsiteX1" fmla="*/ 55418 w 96981"/>
              <a:gd name="connsiteY1" fmla="*/ 69273 h 110836"/>
              <a:gd name="connsiteX2" fmla="*/ 96981 w 96981"/>
              <a:gd name="connsiteY2" fmla="*/ 110836 h 110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6981" h="110836">
                <a:moveTo>
                  <a:pt x="0" y="0"/>
                </a:moveTo>
                <a:cubicBezTo>
                  <a:pt x="18473" y="23091"/>
                  <a:pt x="35946" y="47019"/>
                  <a:pt x="55418" y="69273"/>
                </a:cubicBezTo>
                <a:cubicBezTo>
                  <a:pt x="68320" y="84018"/>
                  <a:pt x="96981" y="110836"/>
                  <a:pt x="96981" y="11083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1012087" y="4114800"/>
            <a:ext cx="55418" cy="193963"/>
          </a:xfrm>
          <a:custGeom>
            <a:avLst/>
            <a:gdLst>
              <a:gd name="connsiteX0" fmla="*/ 0 w 55418"/>
              <a:gd name="connsiteY0" fmla="*/ 0 h 193963"/>
              <a:gd name="connsiteX1" fmla="*/ 27709 w 55418"/>
              <a:gd name="connsiteY1" fmla="*/ 124691 h 193963"/>
              <a:gd name="connsiteX2" fmla="*/ 41564 w 55418"/>
              <a:gd name="connsiteY2" fmla="*/ 166254 h 193963"/>
              <a:gd name="connsiteX3" fmla="*/ 55418 w 55418"/>
              <a:gd name="connsiteY3" fmla="*/ 193963 h 193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18" h="193963">
                <a:moveTo>
                  <a:pt x="0" y="0"/>
                </a:moveTo>
                <a:cubicBezTo>
                  <a:pt x="9524" y="47623"/>
                  <a:pt x="14663" y="79032"/>
                  <a:pt x="27709" y="124691"/>
                </a:cubicBezTo>
                <a:cubicBezTo>
                  <a:pt x="31721" y="138733"/>
                  <a:pt x="36140" y="152695"/>
                  <a:pt x="41564" y="166254"/>
                </a:cubicBezTo>
                <a:cubicBezTo>
                  <a:pt x="45399" y="175842"/>
                  <a:pt x="50800" y="184727"/>
                  <a:pt x="55418" y="193963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067505" y="4426527"/>
            <a:ext cx="13855" cy="152400"/>
          </a:xfrm>
          <a:custGeom>
            <a:avLst/>
            <a:gdLst>
              <a:gd name="connsiteX0" fmla="*/ 0 w 13855"/>
              <a:gd name="connsiteY0" fmla="*/ 0 h 152400"/>
              <a:gd name="connsiteX1" fmla="*/ 13854 w 13855"/>
              <a:gd name="connsiteY1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5" h="152400">
                <a:moveTo>
                  <a:pt x="0" y="0"/>
                </a:moveTo>
                <a:cubicBezTo>
                  <a:pt x="14313" y="143141"/>
                  <a:pt x="13854" y="92134"/>
                  <a:pt x="13854" y="152400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057264" y="3908012"/>
            <a:ext cx="85152" cy="84041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931194" y="4114800"/>
            <a:ext cx="144016" cy="144016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202435" y="4069081"/>
            <a:ext cx="45719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474669" y="3681010"/>
            <a:ext cx="85152" cy="129255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332716" y="3862293"/>
            <a:ext cx="45719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559821" y="3954301"/>
            <a:ext cx="72008" cy="8129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 rot="14769377">
            <a:off x="1176645" y="2569477"/>
            <a:ext cx="573460" cy="647540"/>
          </a:xfrm>
          <a:custGeom>
            <a:avLst/>
            <a:gdLst>
              <a:gd name="connsiteX0" fmla="*/ 41563 w 573460"/>
              <a:gd name="connsiteY0" fmla="*/ 10231 h 647540"/>
              <a:gd name="connsiteX1" fmla="*/ 235527 w 573460"/>
              <a:gd name="connsiteY1" fmla="*/ 51794 h 647540"/>
              <a:gd name="connsiteX2" fmla="*/ 277090 w 573460"/>
              <a:gd name="connsiteY2" fmla="*/ 65649 h 647540"/>
              <a:gd name="connsiteX3" fmla="*/ 318654 w 573460"/>
              <a:gd name="connsiteY3" fmla="*/ 79503 h 647540"/>
              <a:gd name="connsiteX4" fmla="*/ 387927 w 573460"/>
              <a:gd name="connsiteY4" fmla="*/ 134922 h 647540"/>
              <a:gd name="connsiteX5" fmla="*/ 415636 w 573460"/>
              <a:gd name="connsiteY5" fmla="*/ 176485 h 647540"/>
              <a:gd name="connsiteX6" fmla="*/ 484909 w 573460"/>
              <a:gd name="connsiteY6" fmla="*/ 259612 h 647540"/>
              <a:gd name="connsiteX7" fmla="*/ 540327 w 573460"/>
              <a:gd name="connsiteY7" fmla="*/ 356594 h 647540"/>
              <a:gd name="connsiteX8" fmla="*/ 554181 w 573460"/>
              <a:gd name="connsiteY8" fmla="*/ 633685 h 647540"/>
              <a:gd name="connsiteX9" fmla="*/ 512618 w 573460"/>
              <a:gd name="connsiteY9" fmla="*/ 647540 h 647540"/>
              <a:gd name="connsiteX10" fmla="*/ 387927 w 573460"/>
              <a:gd name="connsiteY10" fmla="*/ 633685 h 647540"/>
              <a:gd name="connsiteX11" fmla="*/ 346363 w 573460"/>
              <a:gd name="connsiteY11" fmla="*/ 619831 h 647540"/>
              <a:gd name="connsiteX12" fmla="*/ 318654 w 573460"/>
              <a:gd name="connsiteY12" fmla="*/ 578267 h 647540"/>
              <a:gd name="connsiteX13" fmla="*/ 304800 w 573460"/>
              <a:gd name="connsiteY13" fmla="*/ 536703 h 647540"/>
              <a:gd name="connsiteX14" fmla="*/ 235527 w 573460"/>
              <a:gd name="connsiteY14" fmla="*/ 467431 h 647540"/>
              <a:gd name="connsiteX15" fmla="*/ 166254 w 573460"/>
              <a:gd name="connsiteY15" fmla="*/ 342740 h 647540"/>
              <a:gd name="connsiteX16" fmla="*/ 138545 w 573460"/>
              <a:gd name="connsiteY16" fmla="*/ 301176 h 647540"/>
              <a:gd name="connsiteX17" fmla="*/ 55418 w 573460"/>
              <a:gd name="connsiteY17" fmla="*/ 245758 h 647540"/>
              <a:gd name="connsiteX18" fmla="*/ 13854 w 573460"/>
              <a:gd name="connsiteY18" fmla="*/ 162631 h 647540"/>
              <a:gd name="connsiteX19" fmla="*/ 0 w 573460"/>
              <a:gd name="connsiteY19" fmla="*/ 121067 h 647540"/>
              <a:gd name="connsiteX20" fmla="*/ 41563 w 573460"/>
              <a:gd name="connsiteY20" fmla="*/ 10231 h 647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73460" h="647540">
                <a:moveTo>
                  <a:pt x="41563" y="10231"/>
                </a:moveTo>
                <a:cubicBezTo>
                  <a:pt x="181378" y="27707"/>
                  <a:pt x="117081" y="12311"/>
                  <a:pt x="235527" y="51794"/>
                </a:cubicBezTo>
                <a:lnTo>
                  <a:pt x="277090" y="65649"/>
                </a:lnTo>
                <a:lnTo>
                  <a:pt x="318654" y="79503"/>
                </a:lnTo>
                <a:cubicBezTo>
                  <a:pt x="349519" y="100080"/>
                  <a:pt x="365363" y="106717"/>
                  <a:pt x="387927" y="134922"/>
                </a:cubicBezTo>
                <a:cubicBezTo>
                  <a:pt x="398329" y="147924"/>
                  <a:pt x="404976" y="163693"/>
                  <a:pt x="415636" y="176485"/>
                </a:cubicBezTo>
                <a:cubicBezTo>
                  <a:pt x="467732" y="239000"/>
                  <a:pt x="447386" y="193947"/>
                  <a:pt x="484909" y="259612"/>
                </a:cubicBezTo>
                <a:cubicBezTo>
                  <a:pt x="555220" y="382657"/>
                  <a:pt x="472819" y="255333"/>
                  <a:pt x="540327" y="356594"/>
                </a:cubicBezTo>
                <a:cubicBezTo>
                  <a:pt x="567459" y="465123"/>
                  <a:pt x="591736" y="511630"/>
                  <a:pt x="554181" y="633685"/>
                </a:cubicBezTo>
                <a:cubicBezTo>
                  <a:pt x="549886" y="647643"/>
                  <a:pt x="526472" y="642922"/>
                  <a:pt x="512618" y="647540"/>
                </a:cubicBezTo>
                <a:cubicBezTo>
                  <a:pt x="471054" y="642922"/>
                  <a:pt x="429177" y="640560"/>
                  <a:pt x="387927" y="633685"/>
                </a:cubicBezTo>
                <a:cubicBezTo>
                  <a:pt x="373522" y="631284"/>
                  <a:pt x="357767" y="628954"/>
                  <a:pt x="346363" y="619831"/>
                </a:cubicBezTo>
                <a:cubicBezTo>
                  <a:pt x="333361" y="609429"/>
                  <a:pt x="327890" y="592122"/>
                  <a:pt x="318654" y="578267"/>
                </a:cubicBezTo>
                <a:cubicBezTo>
                  <a:pt x="314036" y="564412"/>
                  <a:pt x="313562" y="548386"/>
                  <a:pt x="304800" y="536703"/>
                </a:cubicBezTo>
                <a:cubicBezTo>
                  <a:pt x="285207" y="510579"/>
                  <a:pt x="235527" y="467431"/>
                  <a:pt x="235527" y="467431"/>
                </a:cubicBezTo>
                <a:cubicBezTo>
                  <a:pt x="211141" y="394274"/>
                  <a:pt x="229773" y="438019"/>
                  <a:pt x="166254" y="342740"/>
                </a:cubicBezTo>
                <a:cubicBezTo>
                  <a:pt x="157018" y="328885"/>
                  <a:pt x="152400" y="310412"/>
                  <a:pt x="138545" y="301176"/>
                </a:cubicBezTo>
                <a:lnTo>
                  <a:pt x="55418" y="245758"/>
                </a:lnTo>
                <a:cubicBezTo>
                  <a:pt x="20591" y="141278"/>
                  <a:pt x="67572" y="270069"/>
                  <a:pt x="13854" y="162631"/>
                </a:cubicBezTo>
                <a:cubicBezTo>
                  <a:pt x="7323" y="149569"/>
                  <a:pt x="4618" y="134922"/>
                  <a:pt x="0" y="121067"/>
                </a:cubicBezTo>
                <a:cubicBezTo>
                  <a:pt x="16404" y="-26574"/>
                  <a:pt x="-27965" y="-3624"/>
                  <a:pt x="41563" y="10231"/>
                </a:cubicBezTo>
                <a:close/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 rot="17357306">
            <a:off x="2020745" y="1894760"/>
            <a:ext cx="936104" cy="1338442"/>
          </a:xfrm>
          <a:prstGeom prst="arc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16424057">
            <a:off x="1940766" y="1335458"/>
            <a:ext cx="1188132" cy="2331802"/>
          </a:xfrm>
          <a:prstGeom prst="arc">
            <a:avLst>
              <a:gd name="adj1" fmla="val 16200000"/>
              <a:gd name="adj2" fmla="val 20855021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>
            <a:off x="1940396" y="2168992"/>
            <a:ext cx="729828" cy="1025746"/>
          </a:xfrm>
          <a:prstGeom prst="arc">
            <a:avLst>
              <a:gd name="adj1" fmla="val 14327175"/>
              <a:gd name="adj2" fmla="val 18014573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20372124">
            <a:off x="1347779" y="1950204"/>
            <a:ext cx="2377279" cy="2984461"/>
          </a:xfrm>
          <a:prstGeom prst="arc">
            <a:avLst>
              <a:gd name="adj1" fmla="val 14974194"/>
              <a:gd name="adj2" fmla="val 17726237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1285946" y="2445260"/>
            <a:ext cx="72008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826548" y="2395216"/>
            <a:ext cx="45719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081777" y="5696834"/>
            <a:ext cx="45719" cy="11834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184502" y="5905915"/>
            <a:ext cx="45719" cy="6262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028560" y="2308565"/>
            <a:ext cx="45719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 rot="17668844" flipV="1">
            <a:off x="1523528" y="2326797"/>
            <a:ext cx="72583" cy="8134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564759" y="2302129"/>
            <a:ext cx="45719" cy="5980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477217" y="1880839"/>
            <a:ext cx="72008" cy="70177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632459" y="2118611"/>
            <a:ext cx="92150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693499" y="2021475"/>
            <a:ext cx="63007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1750137" y="2235667"/>
            <a:ext cx="57150" cy="8241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10045438">
            <a:off x="1566666" y="4482667"/>
            <a:ext cx="576064" cy="604522"/>
          </a:xfrm>
          <a:prstGeom prst="arc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 rot="8355383">
            <a:off x="1271789" y="4135722"/>
            <a:ext cx="576064" cy="1190031"/>
          </a:xfrm>
          <a:prstGeom prst="arc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 rot="8150632">
            <a:off x="1018274" y="3635840"/>
            <a:ext cx="912790" cy="1940058"/>
          </a:xfrm>
          <a:prstGeom prst="arc">
            <a:avLst>
              <a:gd name="adj1" fmla="val 16200000"/>
              <a:gd name="adj2" fmla="val 1303914"/>
            </a:avLst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1778712" y="5102924"/>
            <a:ext cx="49187" cy="90878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120172" y="289324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1735279" y="4941077"/>
            <a:ext cx="72008" cy="90879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vál 57"/>
          <p:cNvSpPr/>
          <p:nvPr/>
        </p:nvSpPr>
        <p:spPr>
          <a:xfrm>
            <a:off x="1611875" y="491821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 flipV="1">
            <a:off x="1813134" y="518766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213136" y="504436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1517245" y="509008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1657594" y="523321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3142416" y="4488872"/>
            <a:ext cx="96982" cy="27709"/>
          </a:xfrm>
          <a:custGeom>
            <a:avLst/>
            <a:gdLst>
              <a:gd name="connsiteX0" fmla="*/ 0 w 96982"/>
              <a:gd name="connsiteY0" fmla="*/ 27709 h 27709"/>
              <a:gd name="connsiteX1" fmla="*/ 96982 w 96982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6982" h="27709">
                <a:moveTo>
                  <a:pt x="0" y="27709"/>
                </a:moveTo>
                <a:cubicBezTo>
                  <a:pt x="79399" y="11829"/>
                  <a:pt x="48211" y="24385"/>
                  <a:pt x="96982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6234545" y="3699164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 rot="2083603" flipH="1">
            <a:off x="1423673" y="2647842"/>
            <a:ext cx="107761" cy="144394"/>
          </a:xfrm>
          <a:custGeom>
            <a:avLst/>
            <a:gdLst>
              <a:gd name="connsiteX0" fmla="*/ 0 w 193964"/>
              <a:gd name="connsiteY0" fmla="*/ 124789 h 124789"/>
              <a:gd name="connsiteX1" fmla="*/ 69273 w 193964"/>
              <a:gd name="connsiteY1" fmla="*/ 83226 h 124789"/>
              <a:gd name="connsiteX2" fmla="*/ 96982 w 193964"/>
              <a:gd name="connsiteY2" fmla="*/ 55516 h 124789"/>
              <a:gd name="connsiteX3" fmla="*/ 152400 w 193964"/>
              <a:gd name="connsiteY3" fmla="*/ 27807 h 124789"/>
              <a:gd name="connsiteX4" fmla="*/ 193964 w 193964"/>
              <a:gd name="connsiteY4" fmla="*/ 98 h 124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3964" h="124789">
                <a:moveTo>
                  <a:pt x="0" y="124789"/>
                </a:moveTo>
                <a:cubicBezTo>
                  <a:pt x="23091" y="110935"/>
                  <a:pt x="47361" y="98878"/>
                  <a:pt x="69273" y="83226"/>
                </a:cubicBezTo>
                <a:cubicBezTo>
                  <a:pt x="79902" y="75634"/>
                  <a:pt x="86114" y="62762"/>
                  <a:pt x="96982" y="55516"/>
                </a:cubicBezTo>
                <a:cubicBezTo>
                  <a:pt x="114166" y="44060"/>
                  <a:pt x="135216" y="39263"/>
                  <a:pt x="152400" y="27807"/>
                </a:cubicBezTo>
                <a:cubicBezTo>
                  <a:pt x="198862" y="-3167"/>
                  <a:pt x="161573" y="98"/>
                  <a:pt x="193964" y="98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6608618" y="3283527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olný tvar 68"/>
          <p:cNvSpPr/>
          <p:nvPr/>
        </p:nvSpPr>
        <p:spPr>
          <a:xfrm>
            <a:off x="1448983" y="5619743"/>
            <a:ext cx="110836" cy="55498"/>
          </a:xfrm>
          <a:custGeom>
            <a:avLst/>
            <a:gdLst>
              <a:gd name="connsiteX0" fmla="*/ 0 w 110836"/>
              <a:gd name="connsiteY0" fmla="*/ 55498 h 55498"/>
              <a:gd name="connsiteX1" fmla="*/ 69273 w 110836"/>
              <a:gd name="connsiteY1" fmla="*/ 41643 h 55498"/>
              <a:gd name="connsiteX2" fmla="*/ 110836 w 110836"/>
              <a:gd name="connsiteY2" fmla="*/ 80 h 55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0836" h="55498">
                <a:moveTo>
                  <a:pt x="0" y="55498"/>
                </a:moveTo>
                <a:cubicBezTo>
                  <a:pt x="23091" y="50880"/>
                  <a:pt x="48827" y="53326"/>
                  <a:pt x="69273" y="41643"/>
                </a:cubicBezTo>
                <a:cubicBezTo>
                  <a:pt x="148733" y="-3762"/>
                  <a:pt x="66689" y="80"/>
                  <a:pt x="110836" y="8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3229537" y="4373615"/>
            <a:ext cx="110837" cy="13859"/>
          </a:xfrm>
          <a:custGeom>
            <a:avLst/>
            <a:gdLst>
              <a:gd name="connsiteX0" fmla="*/ 0 w 110837"/>
              <a:gd name="connsiteY0" fmla="*/ 13859 h 13859"/>
              <a:gd name="connsiteX1" fmla="*/ 110837 w 110837"/>
              <a:gd name="connsiteY1" fmla="*/ 4 h 13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7" h="13859">
                <a:moveTo>
                  <a:pt x="0" y="13859"/>
                </a:moveTo>
                <a:cubicBezTo>
                  <a:pt x="101554" y="-649"/>
                  <a:pt x="64326" y="4"/>
                  <a:pt x="110837" y="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3306234" y="4297962"/>
            <a:ext cx="110836" cy="0"/>
          </a:xfrm>
          <a:custGeom>
            <a:avLst/>
            <a:gdLst>
              <a:gd name="connsiteX0" fmla="*/ 0 w 110836"/>
              <a:gd name="connsiteY0" fmla="*/ 0 h 0"/>
              <a:gd name="connsiteX1" fmla="*/ 110836 w 110836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6">
                <a:moveTo>
                  <a:pt x="0" y="0"/>
                </a:moveTo>
                <a:lnTo>
                  <a:pt x="110836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>
            <a:off x="6192982" y="3158836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olný tvar 72"/>
          <p:cNvSpPr/>
          <p:nvPr/>
        </p:nvSpPr>
        <p:spPr>
          <a:xfrm>
            <a:off x="1343799" y="5463032"/>
            <a:ext cx="124691" cy="41616"/>
          </a:xfrm>
          <a:custGeom>
            <a:avLst/>
            <a:gdLst>
              <a:gd name="connsiteX0" fmla="*/ 0 w 124691"/>
              <a:gd name="connsiteY0" fmla="*/ 41616 h 41616"/>
              <a:gd name="connsiteX1" fmla="*/ 69272 w 124691"/>
              <a:gd name="connsiteY1" fmla="*/ 27762 h 41616"/>
              <a:gd name="connsiteX2" fmla="*/ 124691 w 124691"/>
              <a:gd name="connsiteY2" fmla="*/ 53 h 41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691" h="41616">
                <a:moveTo>
                  <a:pt x="0" y="41616"/>
                </a:moveTo>
                <a:cubicBezTo>
                  <a:pt x="23091" y="36998"/>
                  <a:pt x="47223" y="36030"/>
                  <a:pt x="69272" y="27762"/>
                </a:cubicBezTo>
                <a:cubicBezTo>
                  <a:pt x="149995" y="-2509"/>
                  <a:pt x="84390" y="53"/>
                  <a:pt x="124691" y="53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olný tvar 73"/>
          <p:cNvSpPr/>
          <p:nvPr/>
        </p:nvSpPr>
        <p:spPr>
          <a:xfrm>
            <a:off x="3171954" y="4605869"/>
            <a:ext cx="152400" cy="14256"/>
          </a:xfrm>
          <a:custGeom>
            <a:avLst/>
            <a:gdLst>
              <a:gd name="connsiteX0" fmla="*/ 0 w 152400"/>
              <a:gd name="connsiteY0" fmla="*/ 402 h 14256"/>
              <a:gd name="connsiteX1" fmla="*/ 83127 w 152400"/>
              <a:gd name="connsiteY1" fmla="*/ 14256 h 14256"/>
              <a:gd name="connsiteX2" fmla="*/ 138546 w 152400"/>
              <a:gd name="connsiteY2" fmla="*/ 402 h 14256"/>
              <a:gd name="connsiteX3" fmla="*/ 152400 w 152400"/>
              <a:gd name="connsiteY3" fmla="*/ 402 h 14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00" h="14256">
                <a:moveTo>
                  <a:pt x="0" y="402"/>
                </a:moveTo>
                <a:cubicBezTo>
                  <a:pt x="27709" y="5020"/>
                  <a:pt x="55036" y="14256"/>
                  <a:pt x="83127" y="14256"/>
                </a:cubicBezTo>
                <a:cubicBezTo>
                  <a:pt x="102168" y="14256"/>
                  <a:pt x="119874" y="4136"/>
                  <a:pt x="138546" y="402"/>
                </a:cubicBezTo>
                <a:cubicBezTo>
                  <a:pt x="143074" y="-504"/>
                  <a:pt x="147782" y="402"/>
                  <a:pt x="152400" y="402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olný tvar 74"/>
          <p:cNvSpPr/>
          <p:nvPr/>
        </p:nvSpPr>
        <p:spPr>
          <a:xfrm>
            <a:off x="1198372" y="5605968"/>
            <a:ext cx="111754" cy="69273"/>
          </a:xfrm>
          <a:custGeom>
            <a:avLst/>
            <a:gdLst>
              <a:gd name="connsiteX0" fmla="*/ 0 w 111754"/>
              <a:gd name="connsiteY0" fmla="*/ 69273 h 69273"/>
              <a:gd name="connsiteX1" fmla="*/ 110837 w 111754"/>
              <a:gd name="connsiteY1" fmla="*/ 13855 h 69273"/>
              <a:gd name="connsiteX2" fmla="*/ 110837 w 111754"/>
              <a:gd name="connsiteY2" fmla="*/ 0 h 69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54" h="69273">
                <a:moveTo>
                  <a:pt x="0" y="69273"/>
                </a:moveTo>
                <a:cubicBezTo>
                  <a:pt x="79632" y="56001"/>
                  <a:pt x="79353" y="76824"/>
                  <a:pt x="110837" y="13855"/>
                </a:cubicBezTo>
                <a:cubicBezTo>
                  <a:pt x="112902" y="9724"/>
                  <a:pt x="110837" y="4618"/>
                  <a:pt x="11083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olný tvar 75"/>
          <p:cNvSpPr/>
          <p:nvPr/>
        </p:nvSpPr>
        <p:spPr>
          <a:xfrm>
            <a:off x="3298406" y="4461357"/>
            <a:ext cx="138545" cy="27903"/>
          </a:xfrm>
          <a:custGeom>
            <a:avLst/>
            <a:gdLst>
              <a:gd name="connsiteX0" fmla="*/ 0 w 138545"/>
              <a:gd name="connsiteY0" fmla="*/ 27903 h 27903"/>
              <a:gd name="connsiteX1" fmla="*/ 69273 w 138545"/>
              <a:gd name="connsiteY1" fmla="*/ 14048 h 27903"/>
              <a:gd name="connsiteX2" fmla="*/ 138545 w 138545"/>
              <a:gd name="connsiteY2" fmla="*/ 194 h 2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8545" h="27903">
                <a:moveTo>
                  <a:pt x="0" y="27903"/>
                </a:moveTo>
                <a:cubicBezTo>
                  <a:pt x="23091" y="23285"/>
                  <a:pt x="46428" y="19759"/>
                  <a:pt x="69273" y="14048"/>
                </a:cubicBezTo>
                <a:cubicBezTo>
                  <a:pt x="136372" y="-2727"/>
                  <a:pt x="85624" y="194"/>
                  <a:pt x="138545" y="19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olný tvar 76"/>
          <p:cNvSpPr/>
          <p:nvPr/>
        </p:nvSpPr>
        <p:spPr>
          <a:xfrm>
            <a:off x="6761018" y="4059382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olný tvar 78"/>
          <p:cNvSpPr/>
          <p:nvPr/>
        </p:nvSpPr>
        <p:spPr>
          <a:xfrm>
            <a:off x="1232962" y="5348754"/>
            <a:ext cx="124691" cy="41563"/>
          </a:xfrm>
          <a:custGeom>
            <a:avLst/>
            <a:gdLst>
              <a:gd name="connsiteX0" fmla="*/ 0 w 124691"/>
              <a:gd name="connsiteY0" fmla="*/ 41563 h 41563"/>
              <a:gd name="connsiteX1" fmla="*/ 110837 w 124691"/>
              <a:gd name="connsiteY1" fmla="*/ 13854 h 41563"/>
              <a:gd name="connsiteX2" fmla="*/ 124691 w 124691"/>
              <a:gd name="connsiteY2" fmla="*/ 0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691" h="41563">
                <a:moveTo>
                  <a:pt x="0" y="41563"/>
                </a:moveTo>
                <a:cubicBezTo>
                  <a:pt x="26353" y="36293"/>
                  <a:pt x="82433" y="28056"/>
                  <a:pt x="110837" y="13854"/>
                </a:cubicBezTo>
                <a:cubicBezTo>
                  <a:pt x="116678" y="10933"/>
                  <a:pt x="120073" y="4618"/>
                  <a:pt x="124691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olný tvar 79"/>
          <p:cNvSpPr/>
          <p:nvPr/>
        </p:nvSpPr>
        <p:spPr>
          <a:xfrm>
            <a:off x="1122125" y="5483840"/>
            <a:ext cx="110837" cy="14019"/>
          </a:xfrm>
          <a:custGeom>
            <a:avLst/>
            <a:gdLst>
              <a:gd name="connsiteX0" fmla="*/ 0 w 110837"/>
              <a:gd name="connsiteY0" fmla="*/ 0 h 14019"/>
              <a:gd name="connsiteX1" fmla="*/ 110837 w 110837"/>
              <a:gd name="connsiteY1" fmla="*/ 13854 h 14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7" h="14019">
                <a:moveTo>
                  <a:pt x="0" y="0"/>
                </a:moveTo>
                <a:cubicBezTo>
                  <a:pt x="82859" y="16571"/>
                  <a:pt x="45725" y="13854"/>
                  <a:pt x="110837" y="1385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olný tvar 80"/>
          <p:cNvSpPr/>
          <p:nvPr/>
        </p:nvSpPr>
        <p:spPr>
          <a:xfrm>
            <a:off x="984378" y="4433454"/>
            <a:ext cx="27709" cy="138545"/>
          </a:xfrm>
          <a:custGeom>
            <a:avLst/>
            <a:gdLst>
              <a:gd name="connsiteX0" fmla="*/ 13855 w 27709"/>
              <a:gd name="connsiteY0" fmla="*/ 0 h 138545"/>
              <a:gd name="connsiteX1" fmla="*/ 0 w 27709"/>
              <a:gd name="connsiteY1" fmla="*/ 69273 h 138545"/>
              <a:gd name="connsiteX2" fmla="*/ 27709 w 27709"/>
              <a:gd name="connsiteY2" fmla="*/ 138545 h 13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709" h="138545">
                <a:moveTo>
                  <a:pt x="13855" y="0"/>
                </a:moveTo>
                <a:cubicBezTo>
                  <a:pt x="9237" y="23091"/>
                  <a:pt x="0" y="45725"/>
                  <a:pt x="0" y="69273"/>
                </a:cubicBezTo>
                <a:cubicBezTo>
                  <a:pt x="0" y="86390"/>
                  <a:pt x="19430" y="121987"/>
                  <a:pt x="27709" y="138545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olný tvar 81"/>
          <p:cNvSpPr/>
          <p:nvPr/>
        </p:nvSpPr>
        <p:spPr>
          <a:xfrm>
            <a:off x="3353312" y="3422073"/>
            <a:ext cx="84139" cy="138545"/>
          </a:xfrm>
          <a:custGeom>
            <a:avLst/>
            <a:gdLst>
              <a:gd name="connsiteX0" fmla="*/ 0 w 84139"/>
              <a:gd name="connsiteY0" fmla="*/ 0 h 138545"/>
              <a:gd name="connsiteX1" fmla="*/ 83127 w 84139"/>
              <a:gd name="connsiteY1" fmla="*/ 96981 h 138545"/>
              <a:gd name="connsiteX2" fmla="*/ 83127 w 84139"/>
              <a:gd name="connsiteY2" fmla="*/ 138545 h 13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4139" h="138545">
                <a:moveTo>
                  <a:pt x="0" y="0"/>
                </a:moveTo>
                <a:cubicBezTo>
                  <a:pt x="53568" y="42854"/>
                  <a:pt x="73310" y="38075"/>
                  <a:pt x="83127" y="96981"/>
                </a:cubicBezTo>
                <a:cubicBezTo>
                  <a:pt x="85405" y="110647"/>
                  <a:pt x="83127" y="124690"/>
                  <a:pt x="83127" y="138545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olný tvar 82"/>
          <p:cNvSpPr/>
          <p:nvPr/>
        </p:nvSpPr>
        <p:spPr>
          <a:xfrm>
            <a:off x="970524" y="4185674"/>
            <a:ext cx="55418" cy="112288"/>
          </a:xfrm>
          <a:custGeom>
            <a:avLst/>
            <a:gdLst>
              <a:gd name="connsiteX0" fmla="*/ 0 w 55418"/>
              <a:gd name="connsiteY0" fmla="*/ 0 h 112288"/>
              <a:gd name="connsiteX1" fmla="*/ 41563 w 55418"/>
              <a:gd name="connsiteY1" fmla="*/ 110837 h 112288"/>
              <a:gd name="connsiteX2" fmla="*/ 55418 w 55418"/>
              <a:gd name="connsiteY2" fmla="*/ 110837 h 112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5418" h="112288">
                <a:moveTo>
                  <a:pt x="0" y="0"/>
                </a:moveTo>
                <a:cubicBezTo>
                  <a:pt x="9912" y="49563"/>
                  <a:pt x="5888" y="75162"/>
                  <a:pt x="41563" y="110837"/>
                </a:cubicBezTo>
                <a:cubicBezTo>
                  <a:pt x="44829" y="114103"/>
                  <a:pt x="50800" y="110837"/>
                  <a:pt x="55418" y="110837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olný tvar 84"/>
          <p:cNvSpPr/>
          <p:nvPr/>
        </p:nvSpPr>
        <p:spPr>
          <a:xfrm>
            <a:off x="4904509" y="2535382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Volný tvar 85"/>
          <p:cNvSpPr/>
          <p:nvPr/>
        </p:nvSpPr>
        <p:spPr>
          <a:xfrm>
            <a:off x="3230113" y="3158836"/>
            <a:ext cx="56222" cy="138546"/>
          </a:xfrm>
          <a:custGeom>
            <a:avLst/>
            <a:gdLst>
              <a:gd name="connsiteX0" fmla="*/ 0 w 56222"/>
              <a:gd name="connsiteY0" fmla="*/ 0 h 138546"/>
              <a:gd name="connsiteX1" fmla="*/ 55418 w 56222"/>
              <a:gd name="connsiteY1" fmla="*/ 110837 h 138546"/>
              <a:gd name="connsiteX2" fmla="*/ 55418 w 56222"/>
              <a:gd name="connsiteY2" fmla="*/ 138546 h 138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6222" h="138546">
                <a:moveTo>
                  <a:pt x="0" y="0"/>
                </a:moveTo>
                <a:cubicBezTo>
                  <a:pt x="24327" y="40546"/>
                  <a:pt x="46470" y="66098"/>
                  <a:pt x="55418" y="110837"/>
                </a:cubicBezTo>
                <a:cubicBezTo>
                  <a:pt x="57229" y="119894"/>
                  <a:pt x="55418" y="129310"/>
                  <a:pt x="55418" y="13854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olný tvar 86"/>
          <p:cNvSpPr/>
          <p:nvPr/>
        </p:nvSpPr>
        <p:spPr>
          <a:xfrm>
            <a:off x="3135242" y="3228109"/>
            <a:ext cx="14347" cy="138546"/>
          </a:xfrm>
          <a:custGeom>
            <a:avLst/>
            <a:gdLst>
              <a:gd name="connsiteX0" fmla="*/ 0 w 14347"/>
              <a:gd name="connsiteY0" fmla="*/ 0 h 138546"/>
              <a:gd name="connsiteX1" fmla="*/ 13854 w 14347"/>
              <a:gd name="connsiteY1" fmla="*/ 138546 h 138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347" h="138546">
                <a:moveTo>
                  <a:pt x="0" y="0"/>
                </a:moveTo>
                <a:cubicBezTo>
                  <a:pt x="18382" y="91916"/>
                  <a:pt x="13854" y="45725"/>
                  <a:pt x="13854" y="13854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olný tvar 87"/>
          <p:cNvSpPr/>
          <p:nvPr/>
        </p:nvSpPr>
        <p:spPr>
          <a:xfrm>
            <a:off x="1329944" y="2950838"/>
            <a:ext cx="13855" cy="166254"/>
          </a:xfrm>
          <a:custGeom>
            <a:avLst/>
            <a:gdLst>
              <a:gd name="connsiteX0" fmla="*/ 13855 w 13855"/>
              <a:gd name="connsiteY0" fmla="*/ 0 h 166254"/>
              <a:gd name="connsiteX1" fmla="*/ 0 w 13855"/>
              <a:gd name="connsiteY1" fmla="*/ 166254 h 166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5" h="166254">
                <a:moveTo>
                  <a:pt x="13855" y="0"/>
                </a:moveTo>
                <a:lnTo>
                  <a:pt x="0" y="166254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olný tvar 89"/>
          <p:cNvSpPr/>
          <p:nvPr/>
        </p:nvSpPr>
        <p:spPr>
          <a:xfrm>
            <a:off x="3331117" y="3449782"/>
            <a:ext cx="44389" cy="180109"/>
          </a:xfrm>
          <a:custGeom>
            <a:avLst/>
            <a:gdLst>
              <a:gd name="connsiteX0" fmla="*/ 0 w 44389"/>
              <a:gd name="connsiteY0" fmla="*/ 0 h 180109"/>
              <a:gd name="connsiteX1" fmla="*/ 41563 w 44389"/>
              <a:gd name="connsiteY1" fmla="*/ 180109 h 180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389" h="180109">
                <a:moveTo>
                  <a:pt x="0" y="0"/>
                </a:moveTo>
                <a:cubicBezTo>
                  <a:pt x="60571" y="100954"/>
                  <a:pt x="41563" y="42345"/>
                  <a:pt x="41563" y="180109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olný tvar 90"/>
          <p:cNvSpPr/>
          <p:nvPr/>
        </p:nvSpPr>
        <p:spPr>
          <a:xfrm>
            <a:off x="3281088" y="3519055"/>
            <a:ext cx="14198" cy="152400"/>
          </a:xfrm>
          <a:custGeom>
            <a:avLst/>
            <a:gdLst>
              <a:gd name="connsiteX0" fmla="*/ 0 w 14198"/>
              <a:gd name="connsiteY0" fmla="*/ 0 h 152400"/>
              <a:gd name="connsiteX1" fmla="*/ 13855 w 14198"/>
              <a:gd name="connsiteY1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98" h="152400">
                <a:moveTo>
                  <a:pt x="0" y="0"/>
                </a:moveTo>
                <a:cubicBezTo>
                  <a:pt x="17651" y="105904"/>
                  <a:pt x="13855" y="55036"/>
                  <a:pt x="13855" y="152400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Volný tvar 91"/>
          <p:cNvSpPr/>
          <p:nvPr/>
        </p:nvSpPr>
        <p:spPr>
          <a:xfrm>
            <a:off x="1511325" y="2630011"/>
            <a:ext cx="69279" cy="263236"/>
          </a:xfrm>
          <a:custGeom>
            <a:avLst/>
            <a:gdLst>
              <a:gd name="connsiteX0" fmla="*/ 69279 w 69279"/>
              <a:gd name="connsiteY0" fmla="*/ 0 h 263236"/>
              <a:gd name="connsiteX1" fmla="*/ 41569 w 69279"/>
              <a:gd name="connsiteY1" fmla="*/ 110836 h 263236"/>
              <a:gd name="connsiteX2" fmla="*/ 13860 w 69279"/>
              <a:gd name="connsiteY2" fmla="*/ 166255 h 263236"/>
              <a:gd name="connsiteX3" fmla="*/ 6 w 69279"/>
              <a:gd name="connsiteY3" fmla="*/ 263236 h 263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" h="263236">
                <a:moveTo>
                  <a:pt x="69279" y="0"/>
                </a:moveTo>
                <a:cubicBezTo>
                  <a:pt x="61146" y="40665"/>
                  <a:pt x="57546" y="73556"/>
                  <a:pt x="41569" y="110836"/>
                </a:cubicBezTo>
                <a:cubicBezTo>
                  <a:pt x="33433" y="129819"/>
                  <a:pt x="23096" y="147782"/>
                  <a:pt x="13860" y="166255"/>
                </a:cubicBezTo>
                <a:cubicBezTo>
                  <a:pt x="-753" y="253937"/>
                  <a:pt x="6" y="221291"/>
                  <a:pt x="6" y="26323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olný tvar 92"/>
          <p:cNvSpPr/>
          <p:nvPr/>
        </p:nvSpPr>
        <p:spPr>
          <a:xfrm flipH="1">
            <a:off x="2902065" y="5166880"/>
            <a:ext cx="45719" cy="223437"/>
          </a:xfrm>
          <a:custGeom>
            <a:avLst/>
            <a:gdLst>
              <a:gd name="connsiteX0" fmla="*/ 0 w 55418"/>
              <a:gd name="connsiteY0" fmla="*/ 0 h 263236"/>
              <a:gd name="connsiteX1" fmla="*/ 41564 w 55418"/>
              <a:gd name="connsiteY1" fmla="*/ 152400 h 263236"/>
              <a:gd name="connsiteX2" fmla="*/ 55418 w 55418"/>
              <a:gd name="connsiteY2" fmla="*/ 193964 h 263236"/>
              <a:gd name="connsiteX3" fmla="*/ 55418 w 55418"/>
              <a:gd name="connsiteY3" fmla="*/ 263236 h 263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18" h="263236">
                <a:moveTo>
                  <a:pt x="0" y="0"/>
                </a:moveTo>
                <a:cubicBezTo>
                  <a:pt x="19584" y="97917"/>
                  <a:pt x="6408" y="46929"/>
                  <a:pt x="41564" y="152400"/>
                </a:cubicBezTo>
                <a:cubicBezTo>
                  <a:pt x="46182" y="166255"/>
                  <a:pt x="55418" y="179360"/>
                  <a:pt x="55418" y="193964"/>
                </a:cubicBezTo>
                <a:lnTo>
                  <a:pt x="55418" y="263236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olný tvar 94"/>
          <p:cNvSpPr/>
          <p:nvPr/>
        </p:nvSpPr>
        <p:spPr>
          <a:xfrm rot="13991964">
            <a:off x="2635086" y="5275251"/>
            <a:ext cx="45719" cy="211975"/>
          </a:xfrm>
          <a:custGeom>
            <a:avLst/>
            <a:gdLst>
              <a:gd name="connsiteX0" fmla="*/ 0 w 166254"/>
              <a:gd name="connsiteY0" fmla="*/ 0 h 318654"/>
              <a:gd name="connsiteX1" fmla="*/ 110836 w 166254"/>
              <a:gd name="connsiteY1" fmla="*/ 55418 h 318654"/>
              <a:gd name="connsiteX2" fmla="*/ 138545 w 166254"/>
              <a:gd name="connsiteY2" fmla="*/ 138545 h 318654"/>
              <a:gd name="connsiteX3" fmla="*/ 166254 w 166254"/>
              <a:gd name="connsiteY3" fmla="*/ 221673 h 318654"/>
              <a:gd name="connsiteX4" fmla="*/ 166254 w 166254"/>
              <a:gd name="connsiteY4" fmla="*/ 318654 h 318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54" h="318654">
                <a:moveTo>
                  <a:pt x="0" y="0"/>
                </a:moveTo>
                <a:cubicBezTo>
                  <a:pt x="12412" y="4965"/>
                  <a:pt x="97001" y="33282"/>
                  <a:pt x="110836" y="55418"/>
                </a:cubicBezTo>
                <a:cubicBezTo>
                  <a:pt x="126316" y="80186"/>
                  <a:pt x="129309" y="110836"/>
                  <a:pt x="138545" y="138545"/>
                </a:cubicBezTo>
                <a:lnTo>
                  <a:pt x="166254" y="221673"/>
                </a:lnTo>
                <a:lnTo>
                  <a:pt x="166254" y="318654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Volný tvar 97"/>
          <p:cNvSpPr/>
          <p:nvPr/>
        </p:nvSpPr>
        <p:spPr>
          <a:xfrm rot="16439765">
            <a:off x="1180242" y="3011105"/>
            <a:ext cx="205074" cy="45719"/>
          </a:xfrm>
          <a:custGeom>
            <a:avLst/>
            <a:gdLst>
              <a:gd name="connsiteX0" fmla="*/ 0 w 166255"/>
              <a:gd name="connsiteY0" fmla="*/ 0 h 27709"/>
              <a:gd name="connsiteX1" fmla="*/ 166255 w 166255"/>
              <a:gd name="connsiteY1" fmla="*/ 27709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6255" h="27709">
                <a:moveTo>
                  <a:pt x="0" y="0"/>
                </a:moveTo>
                <a:cubicBezTo>
                  <a:pt x="158904" y="14445"/>
                  <a:pt x="116331" y="-22215"/>
                  <a:pt x="166255" y="27709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Volný tvar 98"/>
          <p:cNvSpPr/>
          <p:nvPr/>
        </p:nvSpPr>
        <p:spPr>
          <a:xfrm rot="15536356">
            <a:off x="2761464" y="5345932"/>
            <a:ext cx="132384" cy="45719"/>
          </a:xfrm>
          <a:custGeom>
            <a:avLst/>
            <a:gdLst>
              <a:gd name="connsiteX0" fmla="*/ 0 w 180109"/>
              <a:gd name="connsiteY0" fmla="*/ 0 h 28981"/>
              <a:gd name="connsiteX1" fmla="*/ 69273 w 180109"/>
              <a:gd name="connsiteY1" fmla="*/ 13854 h 28981"/>
              <a:gd name="connsiteX2" fmla="*/ 110836 w 180109"/>
              <a:gd name="connsiteY2" fmla="*/ 27709 h 28981"/>
              <a:gd name="connsiteX3" fmla="*/ 180109 w 180109"/>
              <a:gd name="connsiteY3" fmla="*/ 27709 h 28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109" h="28981">
                <a:moveTo>
                  <a:pt x="0" y="0"/>
                </a:moveTo>
                <a:cubicBezTo>
                  <a:pt x="23091" y="4618"/>
                  <a:pt x="46428" y="8143"/>
                  <a:pt x="69273" y="13854"/>
                </a:cubicBezTo>
                <a:cubicBezTo>
                  <a:pt x="83441" y="17396"/>
                  <a:pt x="96345" y="25898"/>
                  <a:pt x="110836" y="27709"/>
                </a:cubicBezTo>
                <a:cubicBezTo>
                  <a:pt x="133749" y="30573"/>
                  <a:pt x="157018" y="27709"/>
                  <a:pt x="180109" y="27709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olný tvar 99"/>
          <p:cNvSpPr/>
          <p:nvPr/>
        </p:nvSpPr>
        <p:spPr>
          <a:xfrm>
            <a:off x="1371023" y="2978727"/>
            <a:ext cx="42238" cy="193964"/>
          </a:xfrm>
          <a:custGeom>
            <a:avLst/>
            <a:gdLst>
              <a:gd name="connsiteX0" fmla="*/ 42238 w 42238"/>
              <a:gd name="connsiteY0" fmla="*/ 0 h 193964"/>
              <a:gd name="connsiteX1" fmla="*/ 28383 w 42238"/>
              <a:gd name="connsiteY1" fmla="*/ 69273 h 193964"/>
              <a:gd name="connsiteX2" fmla="*/ 674 w 42238"/>
              <a:gd name="connsiteY2" fmla="*/ 166255 h 193964"/>
              <a:gd name="connsiteX3" fmla="*/ 674 w 42238"/>
              <a:gd name="connsiteY3" fmla="*/ 193964 h 193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238" h="193964">
                <a:moveTo>
                  <a:pt x="42238" y="0"/>
                </a:moveTo>
                <a:cubicBezTo>
                  <a:pt x="37620" y="23091"/>
                  <a:pt x="34094" y="46428"/>
                  <a:pt x="28383" y="69273"/>
                </a:cubicBezTo>
                <a:cubicBezTo>
                  <a:pt x="11913" y="135153"/>
                  <a:pt x="13631" y="88515"/>
                  <a:pt x="674" y="166255"/>
                </a:cubicBezTo>
                <a:cubicBezTo>
                  <a:pt x="-844" y="175366"/>
                  <a:pt x="674" y="184728"/>
                  <a:pt x="674" y="193964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 rot="2522134">
            <a:off x="2688481" y="5343781"/>
            <a:ext cx="49686" cy="203533"/>
          </a:xfrm>
          <a:custGeom>
            <a:avLst/>
            <a:gdLst>
              <a:gd name="connsiteX0" fmla="*/ 0 w 41564"/>
              <a:gd name="connsiteY0" fmla="*/ 0 h 138545"/>
              <a:gd name="connsiteX1" fmla="*/ 41564 w 41564"/>
              <a:gd name="connsiteY1" fmla="*/ 138545 h 13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1564" h="138545">
                <a:moveTo>
                  <a:pt x="0" y="0"/>
                </a:moveTo>
                <a:cubicBezTo>
                  <a:pt x="15475" y="123797"/>
                  <a:pt x="-12473" y="84508"/>
                  <a:pt x="41564" y="138545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970523" y="3543042"/>
            <a:ext cx="83127" cy="17576"/>
          </a:xfrm>
          <a:custGeom>
            <a:avLst/>
            <a:gdLst>
              <a:gd name="connsiteX0" fmla="*/ 0 w 83127"/>
              <a:gd name="connsiteY0" fmla="*/ 0 h 17576"/>
              <a:gd name="connsiteX1" fmla="*/ 83127 w 83127"/>
              <a:gd name="connsiteY1" fmla="*/ 0 h 17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7" h="17576">
                <a:moveTo>
                  <a:pt x="0" y="0"/>
                </a:moveTo>
                <a:cubicBezTo>
                  <a:pt x="75677" y="15136"/>
                  <a:pt x="52622" y="30507"/>
                  <a:pt x="8312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901069" y="3435872"/>
            <a:ext cx="96982" cy="27820"/>
          </a:xfrm>
          <a:custGeom>
            <a:avLst/>
            <a:gdLst>
              <a:gd name="connsiteX0" fmla="*/ 0 w 96982"/>
              <a:gd name="connsiteY0" fmla="*/ 0 h 27820"/>
              <a:gd name="connsiteX1" fmla="*/ 96982 w 96982"/>
              <a:gd name="connsiteY1" fmla="*/ 27709 h 27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6982" h="27820">
                <a:moveTo>
                  <a:pt x="0" y="0"/>
                </a:moveTo>
                <a:cubicBezTo>
                  <a:pt x="77849" y="31139"/>
                  <a:pt x="44403" y="27709"/>
                  <a:pt x="96982" y="27709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051329" y="3449782"/>
            <a:ext cx="112543" cy="45719"/>
          </a:xfrm>
          <a:custGeom>
            <a:avLst/>
            <a:gdLst>
              <a:gd name="connsiteX0" fmla="*/ 112543 w 112543"/>
              <a:gd name="connsiteY0" fmla="*/ 0 h 41563"/>
              <a:gd name="connsiteX1" fmla="*/ 1707 w 112543"/>
              <a:gd name="connsiteY1" fmla="*/ 27709 h 41563"/>
              <a:gd name="connsiteX2" fmla="*/ 1707 w 112543"/>
              <a:gd name="connsiteY2" fmla="*/ 41563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2543" h="41563">
                <a:moveTo>
                  <a:pt x="112543" y="0"/>
                </a:moveTo>
                <a:cubicBezTo>
                  <a:pt x="102546" y="1999"/>
                  <a:pt x="19967" y="15536"/>
                  <a:pt x="1707" y="27709"/>
                </a:cubicBezTo>
                <a:cubicBezTo>
                  <a:pt x="-2135" y="30271"/>
                  <a:pt x="1707" y="36945"/>
                  <a:pt x="1707" y="41563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970523" y="3350061"/>
            <a:ext cx="110837" cy="13858"/>
          </a:xfrm>
          <a:custGeom>
            <a:avLst/>
            <a:gdLst>
              <a:gd name="connsiteX0" fmla="*/ 0 w 110837"/>
              <a:gd name="connsiteY0" fmla="*/ 13858 h 13858"/>
              <a:gd name="connsiteX1" fmla="*/ 110837 w 110837"/>
              <a:gd name="connsiteY1" fmla="*/ 4 h 13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7" h="13858">
                <a:moveTo>
                  <a:pt x="0" y="13858"/>
                </a:moveTo>
                <a:cubicBezTo>
                  <a:pt x="101554" y="-649"/>
                  <a:pt x="64326" y="4"/>
                  <a:pt x="110837" y="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 rot="4613980" flipH="1" flipV="1">
            <a:off x="1384779" y="2667607"/>
            <a:ext cx="96490" cy="104862"/>
          </a:xfrm>
          <a:custGeom>
            <a:avLst/>
            <a:gdLst>
              <a:gd name="connsiteX0" fmla="*/ 0 w 14166"/>
              <a:gd name="connsiteY0" fmla="*/ 0 h 124691"/>
              <a:gd name="connsiteX1" fmla="*/ 13855 w 14166"/>
              <a:gd name="connsiteY1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66" h="124691">
                <a:moveTo>
                  <a:pt x="0" y="0"/>
                </a:moveTo>
                <a:cubicBezTo>
                  <a:pt x="17478" y="87386"/>
                  <a:pt x="13855" y="45724"/>
                  <a:pt x="13855" y="124691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3202435" y="3186545"/>
            <a:ext cx="0" cy="96982"/>
          </a:xfrm>
          <a:custGeom>
            <a:avLst/>
            <a:gdLst>
              <a:gd name="connsiteX0" fmla="*/ 0 w 0"/>
              <a:gd name="connsiteY0" fmla="*/ 0 h 96982"/>
              <a:gd name="connsiteX1" fmla="*/ 0 w 0"/>
              <a:gd name="connsiteY1" fmla="*/ 96982 h 96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96982">
                <a:moveTo>
                  <a:pt x="0" y="0"/>
                </a:moveTo>
                <a:lnTo>
                  <a:pt x="0" y="96982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ný popisek 51"/>
          <p:cNvSpPr/>
          <p:nvPr/>
        </p:nvSpPr>
        <p:spPr>
          <a:xfrm>
            <a:off x="2374856" y="1221844"/>
            <a:ext cx="5450058" cy="732241"/>
          </a:xfrm>
          <a:prstGeom prst="wedgeEllipseCallout">
            <a:avLst>
              <a:gd name="adj1" fmla="val 57474"/>
              <a:gd name="adj2" fmla="val -46770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accent6"/>
                </a:solidFill>
              </a:rPr>
              <a:t>Zkus podle předchozích obrázků pojmenovat již známé části buňky.</a:t>
            </a:r>
            <a:endParaRPr lang="cs-CZ" sz="1600" i="1" dirty="0">
              <a:solidFill>
                <a:schemeClr val="accent6"/>
              </a:solidFill>
            </a:endParaRPr>
          </a:p>
        </p:txBody>
      </p:sp>
      <p:cxnSp>
        <p:nvCxnSpPr>
          <p:cNvPr id="54" name="Přímá spojnice 53"/>
          <p:cNvCxnSpPr>
            <a:stCxn id="28" idx="2"/>
          </p:cNvCxnSpPr>
          <p:nvPr/>
        </p:nvCxnSpPr>
        <p:spPr>
          <a:xfrm flipV="1">
            <a:off x="2643406" y="2118611"/>
            <a:ext cx="1280522" cy="3591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3868618" y="1931894"/>
            <a:ext cx="2462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Golgiho aparát</a:t>
            </a:r>
            <a:endParaRPr lang="cs-CZ" sz="2400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63" name="Přímá spojnice 62"/>
          <p:cNvCxnSpPr/>
          <p:nvPr/>
        </p:nvCxnSpPr>
        <p:spPr>
          <a:xfrm>
            <a:off x="3395381" y="2563981"/>
            <a:ext cx="528547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3886252" y="2361003"/>
            <a:ext cx="24449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b</a:t>
            </a:r>
            <a:r>
              <a:rPr lang="cs-CZ" sz="2400" i="1" dirty="0" smtClean="0">
                <a:solidFill>
                  <a:schemeClr val="accent6"/>
                </a:solidFill>
              </a:rPr>
              <a:t>uněčná stěna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89" name="Přímá spojnice 88"/>
          <p:cNvCxnSpPr/>
          <p:nvPr/>
        </p:nvCxnSpPr>
        <p:spPr>
          <a:xfrm>
            <a:off x="2862790" y="2978727"/>
            <a:ext cx="1061138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3886252" y="2747894"/>
            <a:ext cx="1383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vakuola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02" name="Přímá spojnice 101"/>
          <p:cNvCxnSpPr/>
          <p:nvPr/>
        </p:nvCxnSpPr>
        <p:spPr>
          <a:xfrm>
            <a:off x="3659654" y="3350061"/>
            <a:ext cx="226598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3886252" y="3130330"/>
            <a:ext cx="4455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c</a:t>
            </a:r>
            <a:r>
              <a:rPr lang="cs-CZ" sz="2400" i="1" dirty="0" smtClean="0">
                <a:solidFill>
                  <a:schemeClr val="accent6"/>
                </a:solidFill>
              </a:rPr>
              <a:t>ytoplazmatická membrána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07" name="Přímá spojnice 106"/>
          <p:cNvCxnSpPr/>
          <p:nvPr/>
        </p:nvCxnSpPr>
        <p:spPr>
          <a:xfrm>
            <a:off x="3480298" y="3862293"/>
            <a:ext cx="443630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TextovéPole 112"/>
          <p:cNvSpPr txBox="1"/>
          <p:nvPr/>
        </p:nvSpPr>
        <p:spPr>
          <a:xfrm>
            <a:off x="3886252" y="3567628"/>
            <a:ext cx="1943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cytoplazma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15" name="Přímá spojnice 114"/>
          <p:cNvCxnSpPr>
            <a:stCxn id="12" idx="16"/>
          </p:cNvCxnSpPr>
          <p:nvPr/>
        </p:nvCxnSpPr>
        <p:spPr>
          <a:xfrm>
            <a:off x="3441968" y="4271209"/>
            <a:ext cx="481960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TextovéPole 116"/>
          <p:cNvSpPr txBox="1"/>
          <p:nvPr/>
        </p:nvSpPr>
        <p:spPr>
          <a:xfrm>
            <a:off x="3888853" y="4013642"/>
            <a:ext cx="22092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mitochondrie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19" name="Přímá spojnice 118"/>
          <p:cNvCxnSpPr/>
          <p:nvPr/>
        </p:nvCxnSpPr>
        <p:spPr>
          <a:xfrm>
            <a:off x="2142876" y="4784928"/>
            <a:ext cx="1781052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TextovéPole 119"/>
          <p:cNvSpPr txBox="1"/>
          <p:nvPr/>
        </p:nvSpPr>
        <p:spPr>
          <a:xfrm>
            <a:off x="3868618" y="4516581"/>
            <a:ext cx="986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jádro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25" name="Přímá spojnice 124"/>
          <p:cNvCxnSpPr>
            <a:endCxn id="16" idx="7"/>
          </p:cNvCxnSpPr>
          <p:nvPr/>
        </p:nvCxnSpPr>
        <p:spPr>
          <a:xfrm>
            <a:off x="1940396" y="5167447"/>
            <a:ext cx="857649" cy="5048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3072410" y="5172495"/>
            <a:ext cx="768778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TextovéPole 130"/>
          <p:cNvSpPr txBox="1"/>
          <p:nvPr/>
        </p:nvSpPr>
        <p:spPr>
          <a:xfrm>
            <a:off x="3823429" y="4904969"/>
            <a:ext cx="4368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  <a:r>
              <a:rPr lang="cs-CZ" sz="2400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ndoplazmatické retikulum</a:t>
            </a:r>
            <a:endParaRPr lang="cs-CZ" sz="2400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33" name="Přímá spojnice 132"/>
          <p:cNvCxnSpPr/>
          <p:nvPr/>
        </p:nvCxnSpPr>
        <p:spPr>
          <a:xfrm>
            <a:off x="2248058" y="5937226"/>
            <a:ext cx="1539481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ovéPole 134"/>
          <p:cNvSpPr txBox="1"/>
          <p:nvPr/>
        </p:nvSpPr>
        <p:spPr>
          <a:xfrm>
            <a:off x="3787539" y="5726234"/>
            <a:ext cx="4435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v</a:t>
            </a:r>
            <a:r>
              <a:rPr lang="cs-CZ" sz="2400" i="1" dirty="0" smtClean="0">
                <a:solidFill>
                  <a:schemeClr val="accent6"/>
                </a:solidFill>
              </a:rPr>
              <a:t>áčky se zásobními látkami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137" name="Přímá spojnice 136"/>
          <p:cNvCxnSpPr>
            <a:stCxn id="16" idx="14"/>
          </p:cNvCxnSpPr>
          <p:nvPr/>
        </p:nvCxnSpPr>
        <p:spPr>
          <a:xfrm>
            <a:off x="2589996" y="5516977"/>
            <a:ext cx="1278622" cy="10395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3800662" y="5306935"/>
            <a:ext cx="1875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chloroplast</a:t>
            </a:r>
            <a:endParaRPr lang="cs-CZ" sz="2400" i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45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2" grpId="0" animBg="1"/>
      <p:bldP spid="56" grpId="0"/>
      <p:bldP spid="78" grpId="0"/>
      <p:bldP spid="94" grpId="0"/>
      <p:bldP spid="105" grpId="0"/>
      <p:bldP spid="113" grpId="0"/>
      <p:bldP spid="117" grpId="0"/>
      <p:bldP spid="120" grpId="0"/>
      <p:bldP spid="131" grpId="0"/>
      <p:bldP spid="135" grpId="0"/>
      <p:bldP spid="1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Rozdíly mezi buňkami</a:t>
            </a:r>
            <a:endParaRPr lang="cs-CZ" i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700808"/>
            <a:ext cx="7200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- rostlinné a živočišné buňky se od sebe liší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2162473"/>
            <a:ext cx="4780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- rostlinné buňky mají navíc: 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162473"/>
            <a:ext cx="2932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• buněčnou stěnu</a:t>
            </a:r>
            <a:endParaRPr lang="cs-CZ" sz="2400" i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5574" y="2597759"/>
            <a:ext cx="2334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• chloroplasty</a:t>
            </a:r>
            <a:endParaRPr lang="cs-CZ" sz="2400" i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5574" y="3026517"/>
            <a:ext cx="1657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• vakuoly</a:t>
            </a:r>
            <a:endParaRPr lang="cs-CZ" sz="2400" i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4711" y="3597221"/>
            <a:ext cx="7378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- rostlinným buňkám jsou podobné buňky hub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091982"/>
            <a:ext cx="4081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! </a:t>
            </a:r>
            <a:r>
              <a:rPr lang="cs-CZ" sz="2400" i="1" dirty="0">
                <a:solidFill>
                  <a:schemeClr val="tx2"/>
                </a:solidFill>
              </a:rPr>
              <a:t>n</a:t>
            </a:r>
            <a:r>
              <a:rPr lang="cs-CZ" sz="2400" i="1" dirty="0" smtClean="0">
                <a:solidFill>
                  <a:schemeClr val="tx2"/>
                </a:solidFill>
              </a:rPr>
              <a:t>eobsahují chloroplasty</a:t>
            </a:r>
            <a:endParaRPr lang="cs-CZ" sz="2400" i="1" dirty="0">
              <a:solidFill>
                <a:schemeClr val="tx2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4819661" y="4323408"/>
            <a:ext cx="482885" cy="1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492781" y="4092576"/>
            <a:ext cx="31836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nejsou  schopné fotosyntézy</a:t>
            </a:r>
            <a:endParaRPr lang="cs-CZ" sz="24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12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1" grpId="0"/>
      <p:bldP spid="12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683568" y="2108270"/>
            <a:ext cx="3528392" cy="352839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159732" y="2907076"/>
            <a:ext cx="576064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517407">
            <a:off x="2276097" y="2808240"/>
            <a:ext cx="576064" cy="1595594"/>
          </a:xfrm>
          <a:prstGeom prst="arc">
            <a:avLst>
              <a:gd name="adj1" fmla="val 15871884"/>
              <a:gd name="adj2" fmla="val 19115531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2392911" y="2907076"/>
            <a:ext cx="432048" cy="1350284"/>
          </a:xfrm>
          <a:prstGeom prst="arc">
            <a:avLst>
              <a:gd name="adj1" fmla="val 16200000"/>
              <a:gd name="adj2" fmla="val 17877520"/>
            </a:avLst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735796" y="2996952"/>
            <a:ext cx="108012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 rot="2057232">
            <a:off x="3491879" y="3884981"/>
            <a:ext cx="387927" cy="318755"/>
          </a:xfrm>
          <a:custGeom>
            <a:avLst/>
            <a:gdLst>
              <a:gd name="connsiteX0" fmla="*/ 0 w 611557"/>
              <a:gd name="connsiteY0" fmla="*/ 13955 h 720537"/>
              <a:gd name="connsiteX1" fmla="*/ 69273 w 611557"/>
              <a:gd name="connsiteY1" fmla="*/ 100 h 720537"/>
              <a:gd name="connsiteX2" fmla="*/ 304800 w 611557"/>
              <a:gd name="connsiteY2" fmla="*/ 27809 h 720537"/>
              <a:gd name="connsiteX3" fmla="*/ 374073 w 611557"/>
              <a:gd name="connsiteY3" fmla="*/ 83228 h 720537"/>
              <a:gd name="connsiteX4" fmla="*/ 471054 w 611557"/>
              <a:gd name="connsiteY4" fmla="*/ 138646 h 720537"/>
              <a:gd name="connsiteX5" fmla="*/ 498763 w 611557"/>
              <a:gd name="connsiteY5" fmla="*/ 180209 h 720537"/>
              <a:gd name="connsiteX6" fmla="*/ 526473 w 611557"/>
              <a:gd name="connsiteY6" fmla="*/ 207919 h 720537"/>
              <a:gd name="connsiteX7" fmla="*/ 581891 w 611557"/>
              <a:gd name="connsiteY7" fmla="*/ 291046 h 720537"/>
              <a:gd name="connsiteX8" fmla="*/ 595745 w 611557"/>
              <a:gd name="connsiteY8" fmla="*/ 332609 h 720537"/>
              <a:gd name="connsiteX9" fmla="*/ 581891 w 611557"/>
              <a:gd name="connsiteY9" fmla="*/ 665119 h 720537"/>
              <a:gd name="connsiteX10" fmla="*/ 554182 w 611557"/>
              <a:gd name="connsiteY10" fmla="*/ 706682 h 720537"/>
              <a:gd name="connsiteX11" fmla="*/ 512618 w 611557"/>
              <a:gd name="connsiteY11" fmla="*/ 720537 h 720537"/>
              <a:gd name="connsiteX12" fmla="*/ 387927 w 611557"/>
              <a:gd name="connsiteY12" fmla="*/ 692828 h 720537"/>
              <a:gd name="connsiteX13" fmla="*/ 360218 w 611557"/>
              <a:gd name="connsiteY13" fmla="*/ 651264 h 720537"/>
              <a:gd name="connsiteX14" fmla="*/ 318654 w 611557"/>
              <a:gd name="connsiteY14" fmla="*/ 637409 h 720537"/>
              <a:gd name="connsiteX15" fmla="*/ 235527 w 611557"/>
              <a:gd name="connsiteY15" fmla="*/ 568137 h 720537"/>
              <a:gd name="connsiteX16" fmla="*/ 193963 w 611557"/>
              <a:gd name="connsiteY16" fmla="*/ 498864 h 720537"/>
              <a:gd name="connsiteX17" fmla="*/ 180109 w 611557"/>
              <a:gd name="connsiteY17" fmla="*/ 457300 h 720537"/>
              <a:gd name="connsiteX18" fmla="*/ 124691 w 611557"/>
              <a:gd name="connsiteY18" fmla="*/ 374173 h 720537"/>
              <a:gd name="connsiteX19" fmla="*/ 96982 w 611557"/>
              <a:gd name="connsiteY19" fmla="*/ 332609 h 720537"/>
              <a:gd name="connsiteX20" fmla="*/ 69273 w 611557"/>
              <a:gd name="connsiteY20" fmla="*/ 291046 h 720537"/>
              <a:gd name="connsiteX21" fmla="*/ 41563 w 611557"/>
              <a:gd name="connsiteY21" fmla="*/ 180209 h 720537"/>
              <a:gd name="connsiteX22" fmla="*/ 13854 w 611557"/>
              <a:gd name="connsiteY22" fmla="*/ 83228 h 720537"/>
              <a:gd name="connsiteX23" fmla="*/ 55418 w 611557"/>
              <a:gd name="connsiteY23" fmla="*/ 27809 h 720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11557" h="720537">
                <a:moveTo>
                  <a:pt x="0" y="13955"/>
                </a:moveTo>
                <a:cubicBezTo>
                  <a:pt x="23091" y="9337"/>
                  <a:pt x="45725" y="100"/>
                  <a:pt x="69273" y="100"/>
                </a:cubicBezTo>
                <a:cubicBezTo>
                  <a:pt x="233114" y="100"/>
                  <a:pt x="211812" y="-3186"/>
                  <a:pt x="304800" y="27809"/>
                </a:cubicBezTo>
                <a:cubicBezTo>
                  <a:pt x="351137" y="74148"/>
                  <a:pt x="312903" y="39536"/>
                  <a:pt x="374073" y="83228"/>
                </a:cubicBezTo>
                <a:cubicBezTo>
                  <a:pt x="447465" y="135650"/>
                  <a:pt x="403606" y="116162"/>
                  <a:pt x="471054" y="138646"/>
                </a:cubicBezTo>
                <a:cubicBezTo>
                  <a:pt x="480290" y="152500"/>
                  <a:pt x="488361" y="167207"/>
                  <a:pt x="498763" y="180209"/>
                </a:cubicBezTo>
                <a:cubicBezTo>
                  <a:pt x="506923" y="190409"/>
                  <a:pt x="518635" y="197469"/>
                  <a:pt x="526473" y="207919"/>
                </a:cubicBezTo>
                <a:cubicBezTo>
                  <a:pt x="546454" y="234561"/>
                  <a:pt x="581891" y="291046"/>
                  <a:pt x="581891" y="291046"/>
                </a:cubicBezTo>
                <a:cubicBezTo>
                  <a:pt x="586509" y="304900"/>
                  <a:pt x="592577" y="318353"/>
                  <a:pt x="595745" y="332609"/>
                </a:cubicBezTo>
                <a:cubicBezTo>
                  <a:pt x="623617" y="458033"/>
                  <a:pt x="611909" y="507523"/>
                  <a:pt x="581891" y="665119"/>
                </a:cubicBezTo>
                <a:cubicBezTo>
                  <a:pt x="578775" y="681476"/>
                  <a:pt x="567184" y="696280"/>
                  <a:pt x="554182" y="706682"/>
                </a:cubicBezTo>
                <a:cubicBezTo>
                  <a:pt x="542778" y="715805"/>
                  <a:pt x="526473" y="715919"/>
                  <a:pt x="512618" y="720537"/>
                </a:cubicBezTo>
                <a:cubicBezTo>
                  <a:pt x="511771" y="720396"/>
                  <a:pt x="405876" y="707187"/>
                  <a:pt x="387927" y="692828"/>
                </a:cubicBezTo>
                <a:cubicBezTo>
                  <a:pt x="374925" y="682426"/>
                  <a:pt x="373220" y="661666"/>
                  <a:pt x="360218" y="651264"/>
                </a:cubicBezTo>
                <a:cubicBezTo>
                  <a:pt x="348814" y="642141"/>
                  <a:pt x="331716" y="643940"/>
                  <a:pt x="318654" y="637409"/>
                </a:cubicBezTo>
                <a:cubicBezTo>
                  <a:pt x="280078" y="618121"/>
                  <a:pt x="266167" y="598776"/>
                  <a:pt x="235527" y="568137"/>
                </a:cubicBezTo>
                <a:cubicBezTo>
                  <a:pt x="196281" y="450393"/>
                  <a:pt x="251017" y="593953"/>
                  <a:pt x="193963" y="498864"/>
                </a:cubicBezTo>
                <a:cubicBezTo>
                  <a:pt x="186449" y="486341"/>
                  <a:pt x="187201" y="470066"/>
                  <a:pt x="180109" y="457300"/>
                </a:cubicBezTo>
                <a:cubicBezTo>
                  <a:pt x="163936" y="428189"/>
                  <a:pt x="143164" y="401882"/>
                  <a:pt x="124691" y="374173"/>
                </a:cubicBezTo>
                <a:lnTo>
                  <a:pt x="96982" y="332609"/>
                </a:lnTo>
                <a:lnTo>
                  <a:pt x="69273" y="291046"/>
                </a:lnTo>
                <a:cubicBezTo>
                  <a:pt x="60036" y="254100"/>
                  <a:pt x="53606" y="216338"/>
                  <a:pt x="41563" y="180209"/>
                </a:cubicBezTo>
                <a:cubicBezTo>
                  <a:pt x="21688" y="120582"/>
                  <a:pt x="31251" y="152814"/>
                  <a:pt x="13854" y="83228"/>
                </a:cubicBezTo>
                <a:cubicBezTo>
                  <a:pt x="29949" y="18848"/>
                  <a:pt x="8667" y="27809"/>
                  <a:pt x="55418" y="27809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658154" y="3975063"/>
            <a:ext cx="138545" cy="69295"/>
          </a:xfrm>
          <a:custGeom>
            <a:avLst/>
            <a:gdLst>
              <a:gd name="connsiteX0" fmla="*/ 0 w 138545"/>
              <a:gd name="connsiteY0" fmla="*/ 55418 h 69295"/>
              <a:gd name="connsiteX1" fmla="*/ 110836 w 138545"/>
              <a:gd name="connsiteY1" fmla="*/ 55418 h 69295"/>
              <a:gd name="connsiteX2" fmla="*/ 124691 w 138545"/>
              <a:gd name="connsiteY2" fmla="*/ 13855 h 69295"/>
              <a:gd name="connsiteX3" fmla="*/ 138545 w 138545"/>
              <a:gd name="connsiteY3" fmla="*/ 0 h 69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8545" h="69295">
                <a:moveTo>
                  <a:pt x="0" y="55418"/>
                </a:moveTo>
                <a:cubicBezTo>
                  <a:pt x="26350" y="60688"/>
                  <a:pt x="82433" y="83820"/>
                  <a:pt x="110836" y="55418"/>
                </a:cubicBezTo>
                <a:cubicBezTo>
                  <a:pt x="121163" y="45092"/>
                  <a:pt x="118160" y="26917"/>
                  <a:pt x="124691" y="13855"/>
                </a:cubicBezTo>
                <a:cubicBezTo>
                  <a:pt x="127612" y="8013"/>
                  <a:pt x="133927" y="4618"/>
                  <a:pt x="138545" y="0"/>
                </a:cubicBez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644258" y="4128654"/>
            <a:ext cx="83127" cy="41564"/>
          </a:xfrm>
          <a:custGeom>
            <a:avLst/>
            <a:gdLst>
              <a:gd name="connsiteX0" fmla="*/ 0 w 83127"/>
              <a:gd name="connsiteY0" fmla="*/ 41564 h 41564"/>
              <a:gd name="connsiteX1" fmla="*/ 83127 w 83127"/>
              <a:gd name="connsiteY1" fmla="*/ 0 h 41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7" h="41564">
                <a:moveTo>
                  <a:pt x="0" y="41564"/>
                </a:moveTo>
                <a:cubicBezTo>
                  <a:pt x="79399" y="25684"/>
                  <a:pt x="58742" y="48771"/>
                  <a:pt x="83127" y="0"/>
                </a:cubicBez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644259" y="3872466"/>
            <a:ext cx="83168" cy="27709"/>
          </a:xfrm>
          <a:custGeom>
            <a:avLst/>
            <a:gdLst>
              <a:gd name="connsiteX0" fmla="*/ 0 w 83168"/>
              <a:gd name="connsiteY0" fmla="*/ 27709 h 27709"/>
              <a:gd name="connsiteX1" fmla="*/ 83128 w 83168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68" h="27709">
                <a:moveTo>
                  <a:pt x="0" y="27709"/>
                </a:moveTo>
                <a:cubicBezTo>
                  <a:pt x="87683" y="13095"/>
                  <a:pt x="83128" y="41946"/>
                  <a:pt x="83128" y="0"/>
                </a:cubicBezTo>
              </a:path>
            </a:pathLst>
          </a:cu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2481894" y="2738618"/>
            <a:ext cx="507804" cy="1834200"/>
          </a:xfrm>
          <a:prstGeom prst="arc">
            <a:avLst>
              <a:gd name="adj1" fmla="val 16200000"/>
              <a:gd name="adj2" fmla="val 19647985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2706722" y="3161325"/>
            <a:ext cx="58147" cy="33454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2892973" y="2881649"/>
            <a:ext cx="45719" cy="5085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79240" y="312157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892972" y="324425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989698" y="3289975"/>
            <a:ext cx="45719" cy="5085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264155" y="2907076"/>
            <a:ext cx="283509" cy="360039"/>
          </a:xfrm>
          <a:custGeom>
            <a:avLst/>
            <a:gdLst>
              <a:gd name="connsiteX0" fmla="*/ 41564 w 316110"/>
              <a:gd name="connsiteY0" fmla="*/ 0 h 289987"/>
              <a:gd name="connsiteX1" fmla="*/ 110837 w 316110"/>
              <a:gd name="connsiteY1" fmla="*/ 13855 h 289987"/>
              <a:gd name="connsiteX2" fmla="*/ 193964 w 316110"/>
              <a:gd name="connsiteY2" fmla="*/ 41564 h 289987"/>
              <a:gd name="connsiteX3" fmla="*/ 290946 w 316110"/>
              <a:gd name="connsiteY3" fmla="*/ 69273 h 289987"/>
              <a:gd name="connsiteX4" fmla="*/ 290946 w 316110"/>
              <a:gd name="connsiteY4" fmla="*/ 277091 h 289987"/>
              <a:gd name="connsiteX5" fmla="*/ 124691 w 316110"/>
              <a:gd name="connsiteY5" fmla="*/ 263236 h 289987"/>
              <a:gd name="connsiteX6" fmla="*/ 83128 w 316110"/>
              <a:gd name="connsiteY6" fmla="*/ 235527 h 289987"/>
              <a:gd name="connsiteX7" fmla="*/ 69273 w 316110"/>
              <a:gd name="connsiteY7" fmla="*/ 193964 h 289987"/>
              <a:gd name="connsiteX8" fmla="*/ 41564 w 316110"/>
              <a:gd name="connsiteY8" fmla="*/ 152400 h 289987"/>
              <a:gd name="connsiteX9" fmla="*/ 0 w 316110"/>
              <a:gd name="connsiteY9" fmla="*/ 69273 h 289987"/>
              <a:gd name="connsiteX10" fmla="*/ 13855 w 316110"/>
              <a:gd name="connsiteY10" fmla="*/ 13855 h 289987"/>
              <a:gd name="connsiteX11" fmla="*/ 41564 w 316110"/>
              <a:gd name="connsiteY11" fmla="*/ 0 h 289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6110" h="289987">
                <a:moveTo>
                  <a:pt x="41564" y="0"/>
                </a:moveTo>
                <a:cubicBezTo>
                  <a:pt x="57728" y="0"/>
                  <a:pt x="88118" y="7659"/>
                  <a:pt x="110837" y="13855"/>
                </a:cubicBezTo>
                <a:cubicBezTo>
                  <a:pt x="139016" y="21540"/>
                  <a:pt x="165628" y="34480"/>
                  <a:pt x="193964" y="41564"/>
                </a:cubicBezTo>
                <a:cubicBezTo>
                  <a:pt x="263550" y="58960"/>
                  <a:pt x="231318" y="49397"/>
                  <a:pt x="290946" y="69273"/>
                </a:cubicBezTo>
                <a:cubicBezTo>
                  <a:pt x="304697" y="124279"/>
                  <a:pt x="339941" y="239402"/>
                  <a:pt x="290946" y="277091"/>
                </a:cubicBezTo>
                <a:cubicBezTo>
                  <a:pt x="246868" y="310997"/>
                  <a:pt x="180109" y="267854"/>
                  <a:pt x="124691" y="263236"/>
                </a:cubicBezTo>
                <a:cubicBezTo>
                  <a:pt x="110837" y="254000"/>
                  <a:pt x="93530" y="248529"/>
                  <a:pt x="83128" y="235527"/>
                </a:cubicBezTo>
                <a:cubicBezTo>
                  <a:pt x="74005" y="224123"/>
                  <a:pt x="75804" y="207026"/>
                  <a:pt x="69273" y="193964"/>
                </a:cubicBezTo>
                <a:cubicBezTo>
                  <a:pt x="61826" y="179071"/>
                  <a:pt x="49011" y="167293"/>
                  <a:pt x="41564" y="152400"/>
                </a:cubicBezTo>
                <a:cubicBezTo>
                  <a:pt x="-15794" y="37685"/>
                  <a:pt x="79406" y="188380"/>
                  <a:pt x="0" y="69273"/>
                </a:cubicBezTo>
                <a:cubicBezTo>
                  <a:pt x="4618" y="50800"/>
                  <a:pt x="1960" y="28724"/>
                  <a:pt x="13855" y="13855"/>
                </a:cubicBezTo>
                <a:cubicBezTo>
                  <a:pt x="22978" y="2451"/>
                  <a:pt x="25400" y="0"/>
                  <a:pt x="41564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1631869" y="4739072"/>
            <a:ext cx="419318" cy="332509"/>
          </a:xfrm>
          <a:custGeom>
            <a:avLst/>
            <a:gdLst>
              <a:gd name="connsiteX0" fmla="*/ 17665 w 419318"/>
              <a:gd name="connsiteY0" fmla="*/ 13855 h 332509"/>
              <a:gd name="connsiteX1" fmla="*/ 86937 w 419318"/>
              <a:gd name="connsiteY1" fmla="*/ 0 h 332509"/>
              <a:gd name="connsiteX2" fmla="*/ 170065 w 419318"/>
              <a:gd name="connsiteY2" fmla="*/ 41564 h 332509"/>
              <a:gd name="connsiteX3" fmla="*/ 253192 w 419318"/>
              <a:gd name="connsiteY3" fmla="*/ 69273 h 332509"/>
              <a:gd name="connsiteX4" fmla="*/ 294756 w 419318"/>
              <a:gd name="connsiteY4" fmla="*/ 83127 h 332509"/>
              <a:gd name="connsiteX5" fmla="*/ 336319 w 419318"/>
              <a:gd name="connsiteY5" fmla="*/ 96982 h 332509"/>
              <a:gd name="connsiteX6" fmla="*/ 364028 w 419318"/>
              <a:gd name="connsiteY6" fmla="*/ 138545 h 332509"/>
              <a:gd name="connsiteX7" fmla="*/ 405592 w 419318"/>
              <a:gd name="connsiteY7" fmla="*/ 166255 h 332509"/>
              <a:gd name="connsiteX8" fmla="*/ 350174 w 419318"/>
              <a:gd name="connsiteY8" fmla="*/ 332509 h 332509"/>
              <a:gd name="connsiteX9" fmla="*/ 197774 w 419318"/>
              <a:gd name="connsiteY9" fmla="*/ 304800 h 332509"/>
              <a:gd name="connsiteX10" fmla="*/ 156210 w 419318"/>
              <a:gd name="connsiteY10" fmla="*/ 263236 h 332509"/>
              <a:gd name="connsiteX11" fmla="*/ 100792 w 419318"/>
              <a:gd name="connsiteY11" fmla="*/ 180109 h 332509"/>
              <a:gd name="connsiteX12" fmla="*/ 59228 w 419318"/>
              <a:gd name="connsiteY12" fmla="*/ 152400 h 332509"/>
              <a:gd name="connsiteX13" fmla="*/ 59228 w 419318"/>
              <a:gd name="connsiteY13" fmla="*/ 41564 h 332509"/>
              <a:gd name="connsiteX14" fmla="*/ 17665 w 419318"/>
              <a:gd name="connsiteY14" fmla="*/ 13855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9318" h="332509">
                <a:moveTo>
                  <a:pt x="17665" y="13855"/>
                </a:moveTo>
                <a:cubicBezTo>
                  <a:pt x="22283" y="6928"/>
                  <a:pt x="63389" y="0"/>
                  <a:pt x="86937" y="0"/>
                </a:cubicBezTo>
                <a:cubicBezTo>
                  <a:pt x="124831" y="0"/>
                  <a:pt x="138544" y="27555"/>
                  <a:pt x="170065" y="41564"/>
                </a:cubicBezTo>
                <a:cubicBezTo>
                  <a:pt x="196755" y="53426"/>
                  <a:pt x="225483" y="60037"/>
                  <a:pt x="253192" y="69273"/>
                </a:cubicBezTo>
                <a:lnTo>
                  <a:pt x="294756" y="83127"/>
                </a:lnTo>
                <a:lnTo>
                  <a:pt x="336319" y="96982"/>
                </a:lnTo>
                <a:cubicBezTo>
                  <a:pt x="345555" y="110836"/>
                  <a:pt x="352254" y="126771"/>
                  <a:pt x="364028" y="138545"/>
                </a:cubicBezTo>
                <a:cubicBezTo>
                  <a:pt x="375802" y="150319"/>
                  <a:pt x="403060" y="149797"/>
                  <a:pt x="405592" y="166255"/>
                </a:cubicBezTo>
                <a:cubicBezTo>
                  <a:pt x="429282" y="320243"/>
                  <a:pt x="429001" y="306234"/>
                  <a:pt x="350174" y="332509"/>
                </a:cubicBezTo>
                <a:cubicBezTo>
                  <a:pt x="345470" y="331921"/>
                  <a:pt x="227347" y="324516"/>
                  <a:pt x="197774" y="304800"/>
                </a:cubicBezTo>
                <a:cubicBezTo>
                  <a:pt x="181471" y="293931"/>
                  <a:pt x="168239" y="278702"/>
                  <a:pt x="156210" y="263236"/>
                </a:cubicBezTo>
                <a:cubicBezTo>
                  <a:pt x="135764" y="236949"/>
                  <a:pt x="128501" y="198582"/>
                  <a:pt x="100792" y="180109"/>
                </a:cubicBezTo>
                <a:lnTo>
                  <a:pt x="59228" y="152400"/>
                </a:lnTo>
                <a:cubicBezTo>
                  <a:pt x="-22912" y="29190"/>
                  <a:pt x="-16509" y="98367"/>
                  <a:pt x="59228" y="41564"/>
                </a:cubicBezTo>
                <a:cubicBezTo>
                  <a:pt x="62923" y="38793"/>
                  <a:pt x="13047" y="20782"/>
                  <a:pt x="17665" y="1385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422973" y="3045374"/>
            <a:ext cx="124691" cy="55418"/>
          </a:xfrm>
          <a:custGeom>
            <a:avLst/>
            <a:gdLst>
              <a:gd name="connsiteX0" fmla="*/ 0 w 124691"/>
              <a:gd name="connsiteY0" fmla="*/ 55418 h 55418"/>
              <a:gd name="connsiteX1" fmla="*/ 69273 w 124691"/>
              <a:gd name="connsiteY1" fmla="*/ 41564 h 55418"/>
              <a:gd name="connsiteX2" fmla="*/ 124691 w 124691"/>
              <a:gd name="connsiteY2" fmla="*/ 0 h 55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691" h="55418">
                <a:moveTo>
                  <a:pt x="0" y="55418"/>
                </a:moveTo>
                <a:cubicBezTo>
                  <a:pt x="23091" y="50800"/>
                  <a:pt x="47224" y="49832"/>
                  <a:pt x="69273" y="41564"/>
                </a:cubicBezTo>
                <a:cubicBezTo>
                  <a:pt x="94337" y="32165"/>
                  <a:pt x="107665" y="17026"/>
                  <a:pt x="124691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329709" y="2982992"/>
            <a:ext cx="152400" cy="27919"/>
          </a:xfrm>
          <a:custGeom>
            <a:avLst/>
            <a:gdLst>
              <a:gd name="connsiteX0" fmla="*/ 0 w 152400"/>
              <a:gd name="connsiteY0" fmla="*/ 13855 h 27919"/>
              <a:gd name="connsiteX1" fmla="*/ 138545 w 152400"/>
              <a:gd name="connsiteY1" fmla="*/ 13855 h 27919"/>
              <a:gd name="connsiteX2" fmla="*/ 152400 w 152400"/>
              <a:gd name="connsiteY2" fmla="*/ 0 h 27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400" h="27919">
                <a:moveTo>
                  <a:pt x="0" y="13855"/>
                </a:moveTo>
                <a:cubicBezTo>
                  <a:pt x="69271" y="27709"/>
                  <a:pt x="69273" y="36945"/>
                  <a:pt x="138545" y="13855"/>
                </a:cubicBezTo>
                <a:cubicBezTo>
                  <a:pt x="144741" y="11790"/>
                  <a:pt x="147782" y="4618"/>
                  <a:pt x="152400" y="0"/>
                </a:cubicBezTo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350491" y="3196742"/>
            <a:ext cx="83128" cy="27709"/>
          </a:xfrm>
          <a:custGeom>
            <a:avLst/>
            <a:gdLst>
              <a:gd name="connsiteX0" fmla="*/ 0 w 83128"/>
              <a:gd name="connsiteY0" fmla="*/ 27709 h 27709"/>
              <a:gd name="connsiteX1" fmla="*/ 83128 w 83128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8" h="27709">
                <a:moveTo>
                  <a:pt x="0" y="27709"/>
                </a:moveTo>
                <a:cubicBezTo>
                  <a:pt x="75677" y="12574"/>
                  <a:pt x="52622" y="30506"/>
                  <a:pt x="83128" y="0"/>
                </a:cubicBez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308928" y="3080011"/>
            <a:ext cx="83127" cy="41563"/>
          </a:xfrm>
          <a:custGeom>
            <a:avLst/>
            <a:gdLst>
              <a:gd name="connsiteX0" fmla="*/ 0 w 83127"/>
              <a:gd name="connsiteY0" fmla="*/ 41563 h 41563"/>
              <a:gd name="connsiteX1" fmla="*/ 83127 w 83127"/>
              <a:gd name="connsiteY1" fmla="*/ 0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7" h="41563">
                <a:moveTo>
                  <a:pt x="0" y="41563"/>
                </a:moveTo>
                <a:cubicBezTo>
                  <a:pt x="79398" y="25684"/>
                  <a:pt x="58741" y="48771"/>
                  <a:pt x="8312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1773382" y="4876800"/>
            <a:ext cx="13854" cy="83127"/>
          </a:xfrm>
          <a:custGeom>
            <a:avLst/>
            <a:gdLst>
              <a:gd name="connsiteX0" fmla="*/ 0 w 13854"/>
              <a:gd name="connsiteY0" fmla="*/ 83127 h 83127"/>
              <a:gd name="connsiteX1" fmla="*/ 13854 w 13854"/>
              <a:gd name="connsiteY1" fmla="*/ 0 h 83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4" h="83127">
                <a:moveTo>
                  <a:pt x="0" y="83127"/>
                </a:moveTo>
                <a:lnTo>
                  <a:pt x="13854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1870364" y="4959927"/>
            <a:ext cx="55418" cy="96982"/>
          </a:xfrm>
          <a:custGeom>
            <a:avLst/>
            <a:gdLst>
              <a:gd name="connsiteX0" fmla="*/ 0 w 55418"/>
              <a:gd name="connsiteY0" fmla="*/ 96982 h 96982"/>
              <a:gd name="connsiteX1" fmla="*/ 55418 w 55418"/>
              <a:gd name="connsiteY1" fmla="*/ 0 h 96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5418" h="96982">
                <a:moveTo>
                  <a:pt x="0" y="96982"/>
                </a:moveTo>
                <a:cubicBezTo>
                  <a:pt x="32560" y="15581"/>
                  <a:pt x="10123" y="45295"/>
                  <a:pt x="55418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1870364" y="4876800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1731818" y="4835236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 flipV="1">
            <a:off x="1870363" y="4739072"/>
            <a:ext cx="522547" cy="165437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1884218" y="4821382"/>
            <a:ext cx="0" cy="124691"/>
          </a:xfrm>
          <a:custGeom>
            <a:avLst/>
            <a:gdLst>
              <a:gd name="connsiteX0" fmla="*/ 0 w 0"/>
              <a:gd name="connsiteY0" fmla="*/ 124691 h 124691"/>
              <a:gd name="connsiteX1" fmla="*/ 0 w 0"/>
              <a:gd name="connsiteY1" fmla="*/ 0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4691">
                <a:moveTo>
                  <a:pt x="0" y="124691"/>
                </a:moveTo>
                <a:lnTo>
                  <a:pt x="0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1731818" y="4752109"/>
            <a:ext cx="0" cy="124691"/>
          </a:xfrm>
          <a:custGeom>
            <a:avLst/>
            <a:gdLst>
              <a:gd name="connsiteX0" fmla="*/ 0 w 0"/>
              <a:gd name="connsiteY0" fmla="*/ 124691 h 124691"/>
              <a:gd name="connsiteX1" fmla="*/ 0 w 0"/>
              <a:gd name="connsiteY1" fmla="*/ 0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4691">
                <a:moveTo>
                  <a:pt x="0" y="124691"/>
                </a:moveTo>
                <a:lnTo>
                  <a:pt x="0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995055" y="50153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1995055" y="4876800"/>
            <a:ext cx="0" cy="124691"/>
          </a:xfrm>
          <a:custGeom>
            <a:avLst/>
            <a:gdLst>
              <a:gd name="connsiteX0" fmla="*/ 0 w 0"/>
              <a:gd name="connsiteY0" fmla="*/ 124691 h 124691"/>
              <a:gd name="connsiteX1" fmla="*/ 0 w 0"/>
              <a:gd name="connsiteY1" fmla="*/ 0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4691">
                <a:moveTo>
                  <a:pt x="0" y="124691"/>
                </a:moveTo>
                <a:lnTo>
                  <a:pt x="0" y="0"/>
                </a:lnTo>
              </a:path>
            </a:pathLst>
          </a:cu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9670640">
            <a:off x="1037574" y="2235272"/>
            <a:ext cx="792088" cy="2318184"/>
          </a:xfrm>
          <a:prstGeom prst="arc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10966287">
            <a:off x="1260166" y="2829928"/>
            <a:ext cx="1331231" cy="1437048"/>
          </a:xfrm>
          <a:prstGeom prst="arc">
            <a:avLst>
              <a:gd name="adj1" fmla="val 15925594"/>
              <a:gd name="adj2" fmla="val 0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017681" y="3340828"/>
            <a:ext cx="72008" cy="12978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264155" y="3382546"/>
            <a:ext cx="72364" cy="12844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 rot="20096385" flipV="1">
            <a:off x="1860810" y="4455113"/>
            <a:ext cx="97179" cy="7372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12629774">
            <a:off x="1346094" y="3692331"/>
            <a:ext cx="738153" cy="387981"/>
          </a:xfrm>
          <a:prstGeom prst="arc">
            <a:avLst>
              <a:gd name="adj1" fmla="val 11289522"/>
              <a:gd name="adj2" fmla="val 407360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9137377">
            <a:off x="1467444" y="3146379"/>
            <a:ext cx="576064" cy="899948"/>
          </a:xfrm>
          <a:prstGeom prst="arc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410101" y="3484784"/>
            <a:ext cx="72008" cy="9743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028327" y="4215192"/>
            <a:ext cx="45719" cy="8074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1995323" y="4053644"/>
            <a:ext cx="111727" cy="8074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1501945" y="3589572"/>
            <a:ext cx="45719" cy="7516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2892973" y="4680100"/>
            <a:ext cx="108012" cy="13435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131840" y="4539824"/>
            <a:ext cx="45719" cy="48285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190701" y="4845433"/>
            <a:ext cx="45719" cy="7200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 rot="5070735" flipV="1">
            <a:off x="1852345" y="2448873"/>
            <a:ext cx="91412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 flipH="1">
            <a:off x="2051186" y="2483412"/>
            <a:ext cx="45719" cy="7200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435801" y="2931483"/>
            <a:ext cx="109558" cy="11943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615878" y="3144433"/>
            <a:ext cx="45719" cy="95367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390968" y="3138465"/>
            <a:ext cx="45719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49680" y="1588150"/>
            <a:ext cx="6968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1) Pojmenuj vybrané části živočišné buňky:</a:t>
            </a:r>
            <a:endParaRPr lang="cs-CZ" sz="2400" i="1" dirty="0">
              <a:solidFill>
                <a:schemeClr val="accent6"/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>
            <a:off x="2369051" y="3508667"/>
            <a:ext cx="2851021" cy="2328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727385" y="4572818"/>
            <a:ext cx="1780719" cy="15291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3711311" y="2624992"/>
            <a:ext cx="1812865" cy="1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5504316" y="228858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857742" y="2295938"/>
            <a:ext cx="27304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srgbClr val="FF0000"/>
                </a:solidFill>
              </a:rPr>
              <a:t>c</a:t>
            </a:r>
            <a:r>
              <a:rPr lang="cs-CZ" sz="2400" i="1" dirty="0" smtClean="0">
                <a:solidFill>
                  <a:srgbClr val="FF0000"/>
                </a:solidFill>
              </a:rPr>
              <a:t>ytoplazmatická membrána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220446" y="316549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/>
                </a:solidFill>
              </a:rPr>
              <a:t>?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5629571" y="3196742"/>
            <a:ext cx="986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jádro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494806" y="4222688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804924" y="4215192"/>
            <a:ext cx="1943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cytoplazma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77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2" grpId="0"/>
      <p:bldP spid="69" grpId="0"/>
      <p:bldP spid="70" grpId="0"/>
      <p:bldP spid="71" grpId="0"/>
      <p:bldP spid="72" grpId="0"/>
      <p:bldP spid="73" grpId="0"/>
      <p:bldP spid="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507316" y="1753788"/>
            <a:ext cx="3240360" cy="43924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680173" y="4324284"/>
            <a:ext cx="457200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702532" y="2276872"/>
            <a:ext cx="1296144" cy="2232248"/>
          </a:xfrm>
          <a:prstGeom prst="ellipse">
            <a:avLst/>
          </a:prstGeom>
          <a:solidFill>
            <a:srgbClr val="F2FE58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899592" y="3282805"/>
            <a:ext cx="298780" cy="332509"/>
          </a:xfrm>
          <a:custGeom>
            <a:avLst/>
            <a:gdLst>
              <a:gd name="connsiteX0" fmla="*/ 35061 w 298780"/>
              <a:gd name="connsiteY0" fmla="*/ 0 h 332509"/>
              <a:gd name="connsiteX1" fmla="*/ 173606 w 298780"/>
              <a:gd name="connsiteY1" fmla="*/ 27709 h 332509"/>
              <a:gd name="connsiteX2" fmla="*/ 201315 w 298780"/>
              <a:gd name="connsiteY2" fmla="*/ 55419 h 332509"/>
              <a:gd name="connsiteX3" fmla="*/ 242879 w 298780"/>
              <a:gd name="connsiteY3" fmla="*/ 83128 h 332509"/>
              <a:gd name="connsiteX4" fmla="*/ 298297 w 298780"/>
              <a:gd name="connsiteY4" fmla="*/ 166255 h 332509"/>
              <a:gd name="connsiteX5" fmla="*/ 270588 w 298780"/>
              <a:gd name="connsiteY5" fmla="*/ 290946 h 332509"/>
              <a:gd name="connsiteX6" fmla="*/ 187461 w 298780"/>
              <a:gd name="connsiteY6" fmla="*/ 332509 h 332509"/>
              <a:gd name="connsiteX7" fmla="*/ 90479 w 298780"/>
              <a:gd name="connsiteY7" fmla="*/ 304800 h 332509"/>
              <a:gd name="connsiteX8" fmla="*/ 62770 w 298780"/>
              <a:gd name="connsiteY8" fmla="*/ 263237 h 332509"/>
              <a:gd name="connsiteX9" fmla="*/ 21206 w 298780"/>
              <a:gd name="connsiteY9" fmla="*/ 221673 h 332509"/>
              <a:gd name="connsiteX10" fmla="*/ 21206 w 298780"/>
              <a:gd name="connsiteY10" fmla="*/ 27709 h 332509"/>
              <a:gd name="connsiteX11" fmla="*/ 104333 w 298780"/>
              <a:gd name="connsiteY11" fmla="*/ 0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8780" h="332509">
                <a:moveTo>
                  <a:pt x="35061" y="0"/>
                </a:moveTo>
                <a:cubicBezTo>
                  <a:pt x="51869" y="2401"/>
                  <a:pt x="143383" y="9575"/>
                  <a:pt x="173606" y="27709"/>
                </a:cubicBezTo>
                <a:cubicBezTo>
                  <a:pt x="184807" y="34430"/>
                  <a:pt x="191115" y="47259"/>
                  <a:pt x="201315" y="55419"/>
                </a:cubicBezTo>
                <a:cubicBezTo>
                  <a:pt x="214317" y="65821"/>
                  <a:pt x="229024" y="73892"/>
                  <a:pt x="242879" y="83128"/>
                </a:cubicBezTo>
                <a:cubicBezTo>
                  <a:pt x="261352" y="110837"/>
                  <a:pt x="303772" y="133406"/>
                  <a:pt x="298297" y="166255"/>
                </a:cubicBezTo>
                <a:cubicBezTo>
                  <a:pt x="298156" y="167102"/>
                  <a:pt x="284947" y="272997"/>
                  <a:pt x="270588" y="290946"/>
                </a:cubicBezTo>
                <a:cubicBezTo>
                  <a:pt x="251056" y="315362"/>
                  <a:pt x="214841" y="323382"/>
                  <a:pt x="187461" y="332509"/>
                </a:cubicBezTo>
                <a:cubicBezTo>
                  <a:pt x="183837" y="331603"/>
                  <a:pt x="99516" y="312030"/>
                  <a:pt x="90479" y="304800"/>
                </a:cubicBezTo>
                <a:cubicBezTo>
                  <a:pt x="77477" y="294398"/>
                  <a:pt x="73430" y="276029"/>
                  <a:pt x="62770" y="263237"/>
                </a:cubicBezTo>
                <a:cubicBezTo>
                  <a:pt x="50227" y="248185"/>
                  <a:pt x="35061" y="235528"/>
                  <a:pt x="21206" y="221673"/>
                </a:cubicBezTo>
                <a:cubicBezTo>
                  <a:pt x="5464" y="158704"/>
                  <a:pt x="-17379" y="93855"/>
                  <a:pt x="21206" y="27709"/>
                </a:cubicBezTo>
                <a:cubicBezTo>
                  <a:pt x="35923" y="2480"/>
                  <a:pt x="104333" y="0"/>
                  <a:pt x="104333" y="0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 rot="20643690">
            <a:off x="1154239" y="5234511"/>
            <a:ext cx="374073" cy="554182"/>
          </a:xfrm>
          <a:custGeom>
            <a:avLst/>
            <a:gdLst>
              <a:gd name="connsiteX0" fmla="*/ 69273 w 374073"/>
              <a:gd name="connsiteY0" fmla="*/ 0 h 554182"/>
              <a:gd name="connsiteX1" fmla="*/ 41563 w 374073"/>
              <a:gd name="connsiteY1" fmla="*/ 69273 h 554182"/>
              <a:gd name="connsiteX2" fmla="*/ 13854 w 374073"/>
              <a:gd name="connsiteY2" fmla="*/ 110837 h 554182"/>
              <a:gd name="connsiteX3" fmla="*/ 0 w 374073"/>
              <a:gd name="connsiteY3" fmla="*/ 166255 h 554182"/>
              <a:gd name="connsiteX4" fmla="*/ 13854 w 374073"/>
              <a:gd name="connsiteY4" fmla="*/ 374073 h 554182"/>
              <a:gd name="connsiteX5" fmla="*/ 41563 w 374073"/>
              <a:gd name="connsiteY5" fmla="*/ 415637 h 554182"/>
              <a:gd name="connsiteX6" fmla="*/ 110836 w 374073"/>
              <a:gd name="connsiteY6" fmla="*/ 484909 h 554182"/>
              <a:gd name="connsiteX7" fmla="*/ 193963 w 374073"/>
              <a:gd name="connsiteY7" fmla="*/ 526473 h 554182"/>
              <a:gd name="connsiteX8" fmla="*/ 290945 w 374073"/>
              <a:gd name="connsiteY8" fmla="*/ 554182 h 554182"/>
              <a:gd name="connsiteX9" fmla="*/ 346363 w 374073"/>
              <a:gd name="connsiteY9" fmla="*/ 540328 h 554182"/>
              <a:gd name="connsiteX10" fmla="*/ 374073 w 374073"/>
              <a:gd name="connsiteY10" fmla="*/ 457200 h 554182"/>
              <a:gd name="connsiteX11" fmla="*/ 346363 w 374073"/>
              <a:gd name="connsiteY11" fmla="*/ 318655 h 554182"/>
              <a:gd name="connsiteX12" fmla="*/ 332509 w 374073"/>
              <a:gd name="connsiteY12" fmla="*/ 277091 h 554182"/>
              <a:gd name="connsiteX13" fmla="*/ 277091 w 374073"/>
              <a:gd name="connsiteY13" fmla="*/ 207818 h 554182"/>
              <a:gd name="connsiteX14" fmla="*/ 235527 w 374073"/>
              <a:gd name="connsiteY14" fmla="*/ 124691 h 554182"/>
              <a:gd name="connsiteX15" fmla="*/ 193963 w 374073"/>
              <a:gd name="connsiteY15" fmla="*/ 96982 h 554182"/>
              <a:gd name="connsiteX16" fmla="*/ 96982 w 374073"/>
              <a:gd name="connsiteY16" fmla="*/ 0 h 554182"/>
              <a:gd name="connsiteX17" fmla="*/ 55418 w 374073"/>
              <a:gd name="connsiteY17" fmla="*/ 13855 h 554182"/>
              <a:gd name="connsiteX18" fmla="*/ 41563 w 374073"/>
              <a:gd name="connsiteY18" fmla="*/ 83128 h 55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4073" h="554182">
                <a:moveTo>
                  <a:pt x="69273" y="0"/>
                </a:moveTo>
                <a:cubicBezTo>
                  <a:pt x="60036" y="23091"/>
                  <a:pt x="52685" y="47029"/>
                  <a:pt x="41563" y="69273"/>
                </a:cubicBezTo>
                <a:cubicBezTo>
                  <a:pt x="34116" y="84166"/>
                  <a:pt x="20413" y="95532"/>
                  <a:pt x="13854" y="110837"/>
                </a:cubicBezTo>
                <a:cubicBezTo>
                  <a:pt x="6353" y="128339"/>
                  <a:pt x="4618" y="147782"/>
                  <a:pt x="0" y="166255"/>
                </a:cubicBezTo>
                <a:cubicBezTo>
                  <a:pt x="4618" y="235528"/>
                  <a:pt x="2441" y="305591"/>
                  <a:pt x="13854" y="374073"/>
                </a:cubicBezTo>
                <a:cubicBezTo>
                  <a:pt x="16591" y="390498"/>
                  <a:pt x="30598" y="403106"/>
                  <a:pt x="41563" y="415637"/>
                </a:cubicBezTo>
                <a:cubicBezTo>
                  <a:pt x="63067" y="440213"/>
                  <a:pt x="79856" y="474582"/>
                  <a:pt x="110836" y="484909"/>
                </a:cubicBezTo>
                <a:cubicBezTo>
                  <a:pt x="215309" y="519734"/>
                  <a:pt x="86533" y="472757"/>
                  <a:pt x="193963" y="526473"/>
                </a:cubicBezTo>
                <a:cubicBezTo>
                  <a:pt x="213842" y="536413"/>
                  <a:pt x="273185" y="549742"/>
                  <a:pt x="290945" y="554182"/>
                </a:cubicBezTo>
                <a:cubicBezTo>
                  <a:pt x="309418" y="549564"/>
                  <a:pt x="333971" y="554785"/>
                  <a:pt x="346363" y="540328"/>
                </a:cubicBezTo>
                <a:cubicBezTo>
                  <a:pt x="365372" y="518151"/>
                  <a:pt x="374073" y="457200"/>
                  <a:pt x="374073" y="457200"/>
                </a:cubicBezTo>
                <a:cubicBezTo>
                  <a:pt x="363184" y="391871"/>
                  <a:pt x="362899" y="376530"/>
                  <a:pt x="346363" y="318655"/>
                </a:cubicBezTo>
                <a:cubicBezTo>
                  <a:pt x="342351" y="304613"/>
                  <a:pt x="339040" y="290153"/>
                  <a:pt x="332509" y="277091"/>
                </a:cubicBezTo>
                <a:cubicBezTo>
                  <a:pt x="315033" y="242139"/>
                  <a:pt x="302862" y="233590"/>
                  <a:pt x="277091" y="207818"/>
                </a:cubicBezTo>
                <a:cubicBezTo>
                  <a:pt x="265823" y="174015"/>
                  <a:pt x="262383" y="151547"/>
                  <a:pt x="235527" y="124691"/>
                </a:cubicBezTo>
                <a:cubicBezTo>
                  <a:pt x="223753" y="112917"/>
                  <a:pt x="207818" y="106218"/>
                  <a:pt x="193963" y="96982"/>
                </a:cubicBezTo>
                <a:cubicBezTo>
                  <a:pt x="130444" y="1704"/>
                  <a:pt x="170138" y="24386"/>
                  <a:pt x="96982" y="0"/>
                </a:cubicBezTo>
                <a:cubicBezTo>
                  <a:pt x="83127" y="4618"/>
                  <a:pt x="65745" y="3528"/>
                  <a:pt x="55418" y="13855"/>
                </a:cubicBezTo>
                <a:cubicBezTo>
                  <a:pt x="38642" y="30631"/>
                  <a:pt x="41563" y="62034"/>
                  <a:pt x="41563" y="83128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 rot="5695577">
            <a:off x="2974203" y="4214192"/>
            <a:ext cx="568043" cy="346564"/>
          </a:xfrm>
          <a:custGeom>
            <a:avLst/>
            <a:gdLst>
              <a:gd name="connsiteX0" fmla="*/ 27716 w 568043"/>
              <a:gd name="connsiteY0" fmla="*/ 201 h 346564"/>
              <a:gd name="connsiteX1" fmla="*/ 429498 w 568043"/>
              <a:gd name="connsiteY1" fmla="*/ 14055 h 346564"/>
              <a:gd name="connsiteX2" fmla="*/ 471061 w 568043"/>
              <a:gd name="connsiteY2" fmla="*/ 27910 h 346564"/>
              <a:gd name="connsiteX3" fmla="*/ 498771 w 568043"/>
              <a:gd name="connsiteY3" fmla="*/ 55619 h 346564"/>
              <a:gd name="connsiteX4" fmla="*/ 526480 w 568043"/>
              <a:gd name="connsiteY4" fmla="*/ 111037 h 346564"/>
              <a:gd name="connsiteX5" fmla="*/ 554189 w 568043"/>
              <a:gd name="connsiteY5" fmla="*/ 152601 h 346564"/>
              <a:gd name="connsiteX6" fmla="*/ 568043 w 568043"/>
              <a:gd name="connsiteY6" fmla="*/ 194164 h 346564"/>
              <a:gd name="connsiteX7" fmla="*/ 512625 w 568043"/>
              <a:gd name="connsiteY7" fmla="*/ 332710 h 346564"/>
              <a:gd name="connsiteX8" fmla="*/ 471061 w 568043"/>
              <a:gd name="connsiteY8" fmla="*/ 346564 h 346564"/>
              <a:gd name="connsiteX9" fmla="*/ 401789 w 568043"/>
              <a:gd name="connsiteY9" fmla="*/ 277291 h 346564"/>
              <a:gd name="connsiteX10" fmla="*/ 318661 w 568043"/>
              <a:gd name="connsiteY10" fmla="*/ 235728 h 346564"/>
              <a:gd name="connsiteX11" fmla="*/ 193971 w 568043"/>
              <a:gd name="connsiteY11" fmla="*/ 180310 h 346564"/>
              <a:gd name="connsiteX12" fmla="*/ 110843 w 568043"/>
              <a:gd name="connsiteY12" fmla="*/ 152601 h 346564"/>
              <a:gd name="connsiteX13" fmla="*/ 41571 w 568043"/>
              <a:gd name="connsiteY13" fmla="*/ 138746 h 346564"/>
              <a:gd name="connsiteX14" fmla="*/ 13861 w 568043"/>
              <a:gd name="connsiteY14" fmla="*/ 111037 h 346564"/>
              <a:gd name="connsiteX15" fmla="*/ 27716 w 568043"/>
              <a:gd name="connsiteY15" fmla="*/ 27910 h 346564"/>
              <a:gd name="connsiteX16" fmla="*/ 152407 w 568043"/>
              <a:gd name="connsiteY16" fmla="*/ 201 h 346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8043" h="346564">
                <a:moveTo>
                  <a:pt x="27716" y="201"/>
                </a:moveTo>
                <a:cubicBezTo>
                  <a:pt x="161643" y="4819"/>
                  <a:pt x="295752" y="5696"/>
                  <a:pt x="429498" y="14055"/>
                </a:cubicBezTo>
                <a:cubicBezTo>
                  <a:pt x="444073" y="14966"/>
                  <a:pt x="458538" y="20396"/>
                  <a:pt x="471061" y="27910"/>
                </a:cubicBezTo>
                <a:cubicBezTo>
                  <a:pt x="482262" y="34631"/>
                  <a:pt x="489534" y="46383"/>
                  <a:pt x="498771" y="55619"/>
                </a:cubicBezTo>
                <a:cubicBezTo>
                  <a:pt x="508007" y="74092"/>
                  <a:pt x="516233" y="93105"/>
                  <a:pt x="526480" y="111037"/>
                </a:cubicBezTo>
                <a:cubicBezTo>
                  <a:pt x="534741" y="125494"/>
                  <a:pt x="546742" y="137708"/>
                  <a:pt x="554189" y="152601"/>
                </a:cubicBezTo>
                <a:cubicBezTo>
                  <a:pt x="560720" y="165663"/>
                  <a:pt x="563425" y="180310"/>
                  <a:pt x="568043" y="194164"/>
                </a:cubicBezTo>
                <a:cubicBezTo>
                  <a:pt x="555728" y="292685"/>
                  <a:pt x="583557" y="297245"/>
                  <a:pt x="512625" y="332710"/>
                </a:cubicBezTo>
                <a:cubicBezTo>
                  <a:pt x="499563" y="339241"/>
                  <a:pt x="484916" y="341946"/>
                  <a:pt x="471061" y="346564"/>
                </a:cubicBezTo>
                <a:cubicBezTo>
                  <a:pt x="360223" y="272671"/>
                  <a:pt x="494155" y="369657"/>
                  <a:pt x="401789" y="277291"/>
                </a:cubicBezTo>
                <a:cubicBezTo>
                  <a:pt x="374931" y="250433"/>
                  <a:pt x="352466" y="246996"/>
                  <a:pt x="318661" y="235728"/>
                </a:cubicBezTo>
                <a:cubicBezTo>
                  <a:pt x="252795" y="191817"/>
                  <a:pt x="292895" y="213285"/>
                  <a:pt x="193971" y="180310"/>
                </a:cubicBezTo>
                <a:lnTo>
                  <a:pt x="110843" y="152601"/>
                </a:lnTo>
                <a:lnTo>
                  <a:pt x="41571" y="138746"/>
                </a:lnTo>
                <a:cubicBezTo>
                  <a:pt x="32334" y="129510"/>
                  <a:pt x="20582" y="122238"/>
                  <a:pt x="13861" y="111037"/>
                </a:cubicBezTo>
                <a:cubicBezTo>
                  <a:pt x="-4392" y="80616"/>
                  <a:pt x="-9082" y="50909"/>
                  <a:pt x="27716" y="27910"/>
                </a:cubicBezTo>
                <a:cubicBezTo>
                  <a:pt x="79061" y="-4180"/>
                  <a:pt x="102946" y="201"/>
                  <a:pt x="152407" y="201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912577" y="3950033"/>
            <a:ext cx="285795" cy="734291"/>
          </a:xfrm>
          <a:custGeom>
            <a:avLst/>
            <a:gdLst>
              <a:gd name="connsiteX0" fmla="*/ 22559 w 285795"/>
              <a:gd name="connsiteY0" fmla="*/ 152400 h 734291"/>
              <a:gd name="connsiteX1" fmla="*/ 22559 w 285795"/>
              <a:gd name="connsiteY1" fmla="*/ 540327 h 734291"/>
              <a:gd name="connsiteX2" fmla="*/ 50268 w 285795"/>
              <a:gd name="connsiteY2" fmla="*/ 623455 h 734291"/>
              <a:gd name="connsiteX3" fmla="*/ 91831 w 285795"/>
              <a:gd name="connsiteY3" fmla="*/ 665018 h 734291"/>
              <a:gd name="connsiteX4" fmla="*/ 105686 w 285795"/>
              <a:gd name="connsiteY4" fmla="*/ 706582 h 734291"/>
              <a:gd name="connsiteX5" fmla="*/ 188813 w 285795"/>
              <a:gd name="connsiteY5" fmla="*/ 734291 h 734291"/>
              <a:gd name="connsiteX6" fmla="*/ 271941 w 285795"/>
              <a:gd name="connsiteY6" fmla="*/ 720437 h 734291"/>
              <a:gd name="connsiteX7" fmla="*/ 285795 w 285795"/>
              <a:gd name="connsiteY7" fmla="*/ 678873 h 734291"/>
              <a:gd name="connsiteX8" fmla="*/ 271941 w 285795"/>
              <a:gd name="connsiteY8" fmla="*/ 429491 h 734291"/>
              <a:gd name="connsiteX9" fmla="*/ 258086 w 285795"/>
              <a:gd name="connsiteY9" fmla="*/ 387927 h 734291"/>
              <a:gd name="connsiteX10" fmla="*/ 244231 w 285795"/>
              <a:gd name="connsiteY10" fmla="*/ 332509 h 734291"/>
              <a:gd name="connsiteX11" fmla="*/ 230377 w 285795"/>
              <a:gd name="connsiteY11" fmla="*/ 290946 h 734291"/>
              <a:gd name="connsiteX12" fmla="*/ 216522 w 285795"/>
              <a:gd name="connsiteY12" fmla="*/ 235527 h 734291"/>
              <a:gd name="connsiteX13" fmla="*/ 188813 w 285795"/>
              <a:gd name="connsiteY13" fmla="*/ 152400 h 734291"/>
              <a:gd name="connsiteX14" fmla="*/ 161104 w 285795"/>
              <a:gd name="connsiteY14" fmla="*/ 41564 h 734291"/>
              <a:gd name="connsiteX15" fmla="*/ 133395 w 285795"/>
              <a:gd name="connsiteY15" fmla="*/ 0 h 734291"/>
              <a:gd name="connsiteX16" fmla="*/ 64122 w 285795"/>
              <a:gd name="connsiteY16" fmla="*/ 13855 h 734291"/>
              <a:gd name="connsiteX17" fmla="*/ 8704 w 285795"/>
              <a:gd name="connsiteY17" fmla="*/ 207818 h 7342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85795" h="734291">
                <a:moveTo>
                  <a:pt x="22559" y="152400"/>
                </a:moveTo>
                <a:cubicBezTo>
                  <a:pt x="-9152" y="310949"/>
                  <a:pt x="-5844" y="265769"/>
                  <a:pt x="22559" y="540327"/>
                </a:cubicBezTo>
                <a:cubicBezTo>
                  <a:pt x="25565" y="569380"/>
                  <a:pt x="29615" y="602802"/>
                  <a:pt x="50268" y="623455"/>
                </a:cubicBezTo>
                <a:lnTo>
                  <a:pt x="91831" y="665018"/>
                </a:lnTo>
                <a:cubicBezTo>
                  <a:pt x="96449" y="678873"/>
                  <a:pt x="93802" y="698094"/>
                  <a:pt x="105686" y="706582"/>
                </a:cubicBezTo>
                <a:cubicBezTo>
                  <a:pt x="129453" y="723559"/>
                  <a:pt x="188813" y="734291"/>
                  <a:pt x="188813" y="734291"/>
                </a:cubicBezTo>
                <a:cubicBezTo>
                  <a:pt x="216522" y="729673"/>
                  <a:pt x="247551" y="734374"/>
                  <a:pt x="271941" y="720437"/>
                </a:cubicBezTo>
                <a:cubicBezTo>
                  <a:pt x="284621" y="713191"/>
                  <a:pt x="285795" y="693477"/>
                  <a:pt x="285795" y="678873"/>
                </a:cubicBezTo>
                <a:cubicBezTo>
                  <a:pt x="285795" y="595617"/>
                  <a:pt x="279834" y="512371"/>
                  <a:pt x="271941" y="429491"/>
                </a:cubicBezTo>
                <a:cubicBezTo>
                  <a:pt x="270556" y="414953"/>
                  <a:pt x="262098" y="401969"/>
                  <a:pt x="258086" y="387927"/>
                </a:cubicBezTo>
                <a:cubicBezTo>
                  <a:pt x="252855" y="369618"/>
                  <a:pt x="249462" y="350818"/>
                  <a:pt x="244231" y="332509"/>
                </a:cubicBezTo>
                <a:cubicBezTo>
                  <a:pt x="240219" y="318467"/>
                  <a:pt x="234389" y="304988"/>
                  <a:pt x="230377" y="290946"/>
                </a:cubicBezTo>
                <a:cubicBezTo>
                  <a:pt x="225146" y="272637"/>
                  <a:pt x="221994" y="253765"/>
                  <a:pt x="216522" y="235527"/>
                </a:cubicBezTo>
                <a:cubicBezTo>
                  <a:pt x="208129" y="207551"/>
                  <a:pt x="194541" y="181041"/>
                  <a:pt x="188813" y="152400"/>
                </a:cubicBezTo>
                <a:cubicBezTo>
                  <a:pt x="183542" y="126046"/>
                  <a:pt x="175307" y="69969"/>
                  <a:pt x="161104" y="41564"/>
                </a:cubicBezTo>
                <a:cubicBezTo>
                  <a:pt x="153657" y="26671"/>
                  <a:pt x="142631" y="13855"/>
                  <a:pt x="133395" y="0"/>
                </a:cubicBezTo>
                <a:cubicBezTo>
                  <a:pt x="110304" y="4618"/>
                  <a:pt x="82710" y="-602"/>
                  <a:pt x="64122" y="13855"/>
                </a:cubicBezTo>
                <a:cubicBezTo>
                  <a:pt x="-11790" y="72897"/>
                  <a:pt x="8704" y="124503"/>
                  <a:pt x="8704" y="207818"/>
                </a:cubicBezTo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092371" y="3033965"/>
            <a:ext cx="387927" cy="776215"/>
          </a:xfrm>
          <a:custGeom>
            <a:avLst/>
            <a:gdLst>
              <a:gd name="connsiteX0" fmla="*/ 263236 w 387927"/>
              <a:gd name="connsiteY0" fmla="*/ 193964 h 900546"/>
              <a:gd name="connsiteX1" fmla="*/ 304800 w 387927"/>
              <a:gd name="connsiteY1" fmla="*/ 304800 h 900546"/>
              <a:gd name="connsiteX2" fmla="*/ 346363 w 387927"/>
              <a:gd name="connsiteY2" fmla="*/ 401782 h 900546"/>
              <a:gd name="connsiteX3" fmla="*/ 387927 w 387927"/>
              <a:gd name="connsiteY3" fmla="*/ 554182 h 900546"/>
              <a:gd name="connsiteX4" fmla="*/ 374072 w 387927"/>
              <a:gd name="connsiteY4" fmla="*/ 775855 h 900546"/>
              <a:gd name="connsiteX5" fmla="*/ 332509 w 387927"/>
              <a:gd name="connsiteY5" fmla="*/ 817419 h 900546"/>
              <a:gd name="connsiteX6" fmla="*/ 304800 w 387927"/>
              <a:gd name="connsiteY6" fmla="*/ 858982 h 900546"/>
              <a:gd name="connsiteX7" fmla="*/ 263236 w 387927"/>
              <a:gd name="connsiteY7" fmla="*/ 872837 h 900546"/>
              <a:gd name="connsiteX8" fmla="*/ 221672 w 387927"/>
              <a:gd name="connsiteY8" fmla="*/ 900546 h 900546"/>
              <a:gd name="connsiteX9" fmla="*/ 180109 w 387927"/>
              <a:gd name="connsiteY9" fmla="*/ 817419 h 900546"/>
              <a:gd name="connsiteX10" fmla="*/ 152400 w 387927"/>
              <a:gd name="connsiteY10" fmla="*/ 734291 h 900546"/>
              <a:gd name="connsiteX11" fmla="*/ 138545 w 387927"/>
              <a:gd name="connsiteY11" fmla="*/ 692728 h 900546"/>
              <a:gd name="connsiteX12" fmla="*/ 124691 w 387927"/>
              <a:gd name="connsiteY12" fmla="*/ 637310 h 900546"/>
              <a:gd name="connsiteX13" fmla="*/ 96981 w 387927"/>
              <a:gd name="connsiteY13" fmla="*/ 554182 h 900546"/>
              <a:gd name="connsiteX14" fmla="*/ 55418 w 387927"/>
              <a:gd name="connsiteY14" fmla="*/ 512619 h 900546"/>
              <a:gd name="connsiteX15" fmla="*/ 13854 w 387927"/>
              <a:gd name="connsiteY15" fmla="*/ 374073 h 900546"/>
              <a:gd name="connsiteX16" fmla="*/ 0 w 387927"/>
              <a:gd name="connsiteY16" fmla="*/ 332510 h 900546"/>
              <a:gd name="connsiteX17" fmla="*/ 41563 w 387927"/>
              <a:gd name="connsiteY17" fmla="*/ 55419 h 900546"/>
              <a:gd name="connsiteX18" fmla="*/ 69272 w 387927"/>
              <a:gd name="connsiteY18" fmla="*/ 13855 h 900546"/>
              <a:gd name="connsiteX19" fmla="*/ 110836 w 387927"/>
              <a:gd name="connsiteY19" fmla="*/ 0 h 900546"/>
              <a:gd name="connsiteX20" fmla="*/ 138545 w 387927"/>
              <a:gd name="connsiteY20" fmla="*/ 27710 h 900546"/>
              <a:gd name="connsiteX21" fmla="*/ 180109 w 387927"/>
              <a:gd name="connsiteY21" fmla="*/ 55419 h 900546"/>
              <a:gd name="connsiteX22" fmla="*/ 193963 w 387927"/>
              <a:gd name="connsiteY22" fmla="*/ 96982 h 900546"/>
              <a:gd name="connsiteX23" fmla="*/ 221672 w 387927"/>
              <a:gd name="connsiteY23" fmla="*/ 138546 h 900546"/>
              <a:gd name="connsiteX24" fmla="*/ 235527 w 387927"/>
              <a:gd name="connsiteY24" fmla="*/ 180110 h 900546"/>
              <a:gd name="connsiteX25" fmla="*/ 263236 w 387927"/>
              <a:gd name="connsiteY25" fmla="*/ 193964 h 900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87927" h="900546">
                <a:moveTo>
                  <a:pt x="263236" y="193964"/>
                </a:moveTo>
                <a:cubicBezTo>
                  <a:pt x="274782" y="214746"/>
                  <a:pt x="251286" y="179931"/>
                  <a:pt x="304800" y="304800"/>
                </a:cubicBezTo>
                <a:cubicBezTo>
                  <a:pt x="358478" y="430051"/>
                  <a:pt x="276799" y="297437"/>
                  <a:pt x="346363" y="401782"/>
                </a:cubicBezTo>
                <a:cubicBezTo>
                  <a:pt x="377614" y="526787"/>
                  <a:pt x="362029" y="476491"/>
                  <a:pt x="387927" y="554182"/>
                </a:cubicBezTo>
                <a:cubicBezTo>
                  <a:pt x="383309" y="628073"/>
                  <a:pt x="389324" y="703408"/>
                  <a:pt x="374072" y="775855"/>
                </a:cubicBezTo>
                <a:cubicBezTo>
                  <a:pt x="370036" y="795028"/>
                  <a:pt x="345052" y="802367"/>
                  <a:pt x="332509" y="817419"/>
                </a:cubicBezTo>
                <a:cubicBezTo>
                  <a:pt x="321849" y="830211"/>
                  <a:pt x="317802" y="848580"/>
                  <a:pt x="304800" y="858982"/>
                </a:cubicBezTo>
                <a:cubicBezTo>
                  <a:pt x="293396" y="868105"/>
                  <a:pt x="276298" y="866306"/>
                  <a:pt x="263236" y="872837"/>
                </a:cubicBezTo>
                <a:cubicBezTo>
                  <a:pt x="248343" y="880284"/>
                  <a:pt x="235527" y="891310"/>
                  <a:pt x="221672" y="900546"/>
                </a:cubicBezTo>
                <a:cubicBezTo>
                  <a:pt x="171149" y="748971"/>
                  <a:pt x="251724" y="978553"/>
                  <a:pt x="180109" y="817419"/>
                </a:cubicBezTo>
                <a:cubicBezTo>
                  <a:pt x="168246" y="790728"/>
                  <a:pt x="161637" y="762000"/>
                  <a:pt x="152400" y="734291"/>
                </a:cubicBezTo>
                <a:cubicBezTo>
                  <a:pt x="147782" y="720437"/>
                  <a:pt x="142087" y="706896"/>
                  <a:pt x="138545" y="692728"/>
                </a:cubicBezTo>
                <a:cubicBezTo>
                  <a:pt x="133927" y="674255"/>
                  <a:pt x="130162" y="655548"/>
                  <a:pt x="124691" y="637310"/>
                </a:cubicBezTo>
                <a:cubicBezTo>
                  <a:pt x="116298" y="609334"/>
                  <a:pt x="117634" y="574835"/>
                  <a:pt x="96981" y="554182"/>
                </a:cubicBezTo>
                <a:lnTo>
                  <a:pt x="55418" y="512619"/>
                </a:lnTo>
                <a:cubicBezTo>
                  <a:pt x="34478" y="428862"/>
                  <a:pt x="47585" y="475268"/>
                  <a:pt x="13854" y="374073"/>
                </a:cubicBezTo>
                <a:lnTo>
                  <a:pt x="0" y="332510"/>
                </a:lnTo>
                <a:cubicBezTo>
                  <a:pt x="3098" y="289140"/>
                  <a:pt x="-859" y="119053"/>
                  <a:pt x="41563" y="55419"/>
                </a:cubicBezTo>
                <a:cubicBezTo>
                  <a:pt x="50799" y="41564"/>
                  <a:pt x="56270" y="24257"/>
                  <a:pt x="69272" y="13855"/>
                </a:cubicBezTo>
                <a:cubicBezTo>
                  <a:pt x="80676" y="4732"/>
                  <a:pt x="96981" y="4618"/>
                  <a:pt x="110836" y="0"/>
                </a:cubicBezTo>
                <a:cubicBezTo>
                  <a:pt x="120072" y="9237"/>
                  <a:pt x="128345" y="19550"/>
                  <a:pt x="138545" y="27710"/>
                </a:cubicBezTo>
                <a:cubicBezTo>
                  <a:pt x="151547" y="38112"/>
                  <a:pt x="169707" y="42417"/>
                  <a:pt x="180109" y="55419"/>
                </a:cubicBezTo>
                <a:cubicBezTo>
                  <a:pt x="189232" y="66823"/>
                  <a:pt x="187432" y="83920"/>
                  <a:pt x="193963" y="96982"/>
                </a:cubicBezTo>
                <a:cubicBezTo>
                  <a:pt x="201410" y="111875"/>
                  <a:pt x="214225" y="123653"/>
                  <a:pt x="221672" y="138546"/>
                </a:cubicBezTo>
                <a:cubicBezTo>
                  <a:pt x="228203" y="151608"/>
                  <a:pt x="228996" y="167048"/>
                  <a:pt x="235527" y="180110"/>
                </a:cubicBezTo>
                <a:cubicBezTo>
                  <a:pt x="251193" y="211441"/>
                  <a:pt x="251690" y="173182"/>
                  <a:pt x="263236" y="193964"/>
                </a:cubicBezTo>
                <a:close/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rot="15364955">
            <a:off x="2528383" y="4967367"/>
            <a:ext cx="456246" cy="673328"/>
          </a:xfrm>
          <a:custGeom>
            <a:avLst/>
            <a:gdLst>
              <a:gd name="connsiteX0" fmla="*/ 19098 w 244548"/>
              <a:gd name="connsiteY0" fmla="*/ 55418 h 753377"/>
              <a:gd name="connsiteX1" fmla="*/ 5243 w 244548"/>
              <a:gd name="connsiteY1" fmla="*/ 374072 h 753377"/>
              <a:gd name="connsiteX2" fmla="*/ 32952 w 244548"/>
              <a:gd name="connsiteY2" fmla="*/ 651163 h 753377"/>
              <a:gd name="connsiteX3" fmla="*/ 60661 w 244548"/>
              <a:gd name="connsiteY3" fmla="*/ 706581 h 753377"/>
              <a:gd name="connsiteX4" fmla="*/ 102225 w 244548"/>
              <a:gd name="connsiteY4" fmla="*/ 748145 h 753377"/>
              <a:gd name="connsiteX5" fmla="*/ 240770 w 244548"/>
              <a:gd name="connsiteY5" fmla="*/ 734290 h 753377"/>
              <a:gd name="connsiteX6" fmla="*/ 213061 w 244548"/>
              <a:gd name="connsiteY6" fmla="*/ 540327 h 753377"/>
              <a:gd name="connsiteX7" fmla="*/ 185352 w 244548"/>
              <a:gd name="connsiteY7" fmla="*/ 457200 h 753377"/>
              <a:gd name="connsiteX8" fmla="*/ 157643 w 244548"/>
              <a:gd name="connsiteY8" fmla="*/ 221672 h 753377"/>
              <a:gd name="connsiteX9" fmla="*/ 143788 w 244548"/>
              <a:gd name="connsiteY9" fmla="*/ 138545 h 753377"/>
              <a:gd name="connsiteX10" fmla="*/ 116079 w 244548"/>
              <a:gd name="connsiteY10" fmla="*/ 55418 h 753377"/>
              <a:gd name="connsiteX11" fmla="*/ 102225 w 244548"/>
              <a:gd name="connsiteY11" fmla="*/ 13854 h 753377"/>
              <a:gd name="connsiteX12" fmla="*/ 60661 w 244548"/>
              <a:gd name="connsiteY12" fmla="*/ 0 h 753377"/>
              <a:gd name="connsiteX13" fmla="*/ 5243 w 244548"/>
              <a:gd name="connsiteY13" fmla="*/ 13854 h 753377"/>
              <a:gd name="connsiteX14" fmla="*/ 32952 w 244548"/>
              <a:gd name="connsiteY14" fmla="*/ 138545 h 753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548" h="753377">
                <a:moveTo>
                  <a:pt x="19098" y="55418"/>
                </a:moveTo>
                <a:cubicBezTo>
                  <a:pt x="14480" y="161636"/>
                  <a:pt x="5243" y="267754"/>
                  <a:pt x="5243" y="374072"/>
                </a:cubicBezTo>
                <a:cubicBezTo>
                  <a:pt x="5243" y="450814"/>
                  <a:pt x="-3039" y="567183"/>
                  <a:pt x="32952" y="651163"/>
                </a:cubicBezTo>
                <a:cubicBezTo>
                  <a:pt x="41088" y="670146"/>
                  <a:pt x="48657" y="689775"/>
                  <a:pt x="60661" y="706581"/>
                </a:cubicBezTo>
                <a:cubicBezTo>
                  <a:pt x="72049" y="722525"/>
                  <a:pt x="88370" y="734290"/>
                  <a:pt x="102225" y="748145"/>
                </a:cubicBezTo>
                <a:cubicBezTo>
                  <a:pt x="148407" y="743527"/>
                  <a:pt x="211380" y="770211"/>
                  <a:pt x="240770" y="734290"/>
                </a:cubicBezTo>
                <a:cubicBezTo>
                  <a:pt x="254862" y="717066"/>
                  <a:pt x="225930" y="583224"/>
                  <a:pt x="213061" y="540327"/>
                </a:cubicBezTo>
                <a:cubicBezTo>
                  <a:pt x="204668" y="512351"/>
                  <a:pt x="185352" y="457200"/>
                  <a:pt x="185352" y="457200"/>
                </a:cubicBezTo>
                <a:cubicBezTo>
                  <a:pt x="165045" y="213508"/>
                  <a:pt x="184309" y="368329"/>
                  <a:pt x="157643" y="221672"/>
                </a:cubicBezTo>
                <a:cubicBezTo>
                  <a:pt x="152618" y="194034"/>
                  <a:pt x="150601" y="165797"/>
                  <a:pt x="143788" y="138545"/>
                </a:cubicBezTo>
                <a:cubicBezTo>
                  <a:pt x="136704" y="110209"/>
                  <a:pt x="125315" y="83127"/>
                  <a:pt x="116079" y="55418"/>
                </a:cubicBezTo>
                <a:cubicBezTo>
                  <a:pt x="111461" y="41563"/>
                  <a:pt x="116080" y="18472"/>
                  <a:pt x="102225" y="13854"/>
                </a:cubicBezTo>
                <a:lnTo>
                  <a:pt x="60661" y="0"/>
                </a:lnTo>
                <a:cubicBezTo>
                  <a:pt x="42188" y="4618"/>
                  <a:pt x="11929" y="-3975"/>
                  <a:pt x="5243" y="13854"/>
                </a:cubicBezTo>
                <a:cubicBezTo>
                  <a:pt x="-11165" y="57609"/>
                  <a:pt x="14526" y="101692"/>
                  <a:pt x="32952" y="138545"/>
                </a:cubicBezTo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 rot="3534275">
            <a:off x="2807533" y="5149559"/>
            <a:ext cx="64586" cy="166303"/>
          </a:xfrm>
          <a:custGeom>
            <a:avLst/>
            <a:gdLst>
              <a:gd name="connsiteX0" fmla="*/ 0 w 96981"/>
              <a:gd name="connsiteY0" fmla="*/ 0 h 110836"/>
              <a:gd name="connsiteX1" fmla="*/ 55418 w 96981"/>
              <a:gd name="connsiteY1" fmla="*/ 69273 h 110836"/>
              <a:gd name="connsiteX2" fmla="*/ 96981 w 96981"/>
              <a:gd name="connsiteY2" fmla="*/ 110836 h 110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6981" h="110836">
                <a:moveTo>
                  <a:pt x="0" y="0"/>
                </a:moveTo>
                <a:cubicBezTo>
                  <a:pt x="18473" y="23091"/>
                  <a:pt x="35946" y="47019"/>
                  <a:pt x="55418" y="69273"/>
                </a:cubicBezTo>
                <a:cubicBezTo>
                  <a:pt x="68320" y="84018"/>
                  <a:pt x="96981" y="110836"/>
                  <a:pt x="96981" y="11083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012087" y="4114800"/>
            <a:ext cx="55418" cy="193963"/>
          </a:xfrm>
          <a:custGeom>
            <a:avLst/>
            <a:gdLst>
              <a:gd name="connsiteX0" fmla="*/ 0 w 55418"/>
              <a:gd name="connsiteY0" fmla="*/ 0 h 193963"/>
              <a:gd name="connsiteX1" fmla="*/ 27709 w 55418"/>
              <a:gd name="connsiteY1" fmla="*/ 124691 h 193963"/>
              <a:gd name="connsiteX2" fmla="*/ 41564 w 55418"/>
              <a:gd name="connsiteY2" fmla="*/ 166254 h 193963"/>
              <a:gd name="connsiteX3" fmla="*/ 55418 w 55418"/>
              <a:gd name="connsiteY3" fmla="*/ 193963 h 193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18" h="193963">
                <a:moveTo>
                  <a:pt x="0" y="0"/>
                </a:moveTo>
                <a:cubicBezTo>
                  <a:pt x="9524" y="47623"/>
                  <a:pt x="14663" y="79032"/>
                  <a:pt x="27709" y="124691"/>
                </a:cubicBezTo>
                <a:cubicBezTo>
                  <a:pt x="31721" y="138733"/>
                  <a:pt x="36140" y="152695"/>
                  <a:pt x="41564" y="166254"/>
                </a:cubicBezTo>
                <a:cubicBezTo>
                  <a:pt x="45399" y="175842"/>
                  <a:pt x="50800" y="184727"/>
                  <a:pt x="55418" y="193963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067505" y="4426527"/>
            <a:ext cx="13855" cy="152400"/>
          </a:xfrm>
          <a:custGeom>
            <a:avLst/>
            <a:gdLst>
              <a:gd name="connsiteX0" fmla="*/ 0 w 13855"/>
              <a:gd name="connsiteY0" fmla="*/ 0 h 152400"/>
              <a:gd name="connsiteX1" fmla="*/ 13854 w 13855"/>
              <a:gd name="connsiteY1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5" h="152400">
                <a:moveTo>
                  <a:pt x="0" y="0"/>
                </a:moveTo>
                <a:cubicBezTo>
                  <a:pt x="14313" y="143141"/>
                  <a:pt x="13854" y="92134"/>
                  <a:pt x="13854" y="152400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057264" y="3908012"/>
            <a:ext cx="85152" cy="84041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931194" y="4114800"/>
            <a:ext cx="144016" cy="144016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202435" y="4069081"/>
            <a:ext cx="45719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474669" y="3681010"/>
            <a:ext cx="85152" cy="129255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332716" y="3862293"/>
            <a:ext cx="45719" cy="45719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559821" y="3954301"/>
            <a:ext cx="72008" cy="8129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 rot="14769377">
            <a:off x="1176645" y="2569477"/>
            <a:ext cx="573460" cy="647540"/>
          </a:xfrm>
          <a:custGeom>
            <a:avLst/>
            <a:gdLst>
              <a:gd name="connsiteX0" fmla="*/ 41563 w 573460"/>
              <a:gd name="connsiteY0" fmla="*/ 10231 h 647540"/>
              <a:gd name="connsiteX1" fmla="*/ 235527 w 573460"/>
              <a:gd name="connsiteY1" fmla="*/ 51794 h 647540"/>
              <a:gd name="connsiteX2" fmla="*/ 277090 w 573460"/>
              <a:gd name="connsiteY2" fmla="*/ 65649 h 647540"/>
              <a:gd name="connsiteX3" fmla="*/ 318654 w 573460"/>
              <a:gd name="connsiteY3" fmla="*/ 79503 h 647540"/>
              <a:gd name="connsiteX4" fmla="*/ 387927 w 573460"/>
              <a:gd name="connsiteY4" fmla="*/ 134922 h 647540"/>
              <a:gd name="connsiteX5" fmla="*/ 415636 w 573460"/>
              <a:gd name="connsiteY5" fmla="*/ 176485 h 647540"/>
              <a:gd name="connsiteX6" fmla="*/ 484909 w 573460"/>
              <a:gd name="connsiteY6" fmla="*/ 259612 h 647540"/>
              <a:gd name="connsiteX7" fmla="*/ 540327 w 573460"/>
              <a:gd name="connsiteY7" fmla="*/ 356594 h 647540"/>
              <a:gd name="connsiteX8" fmla="*/ 554181 w 573460"/>
              <a:gd name="connsiteY8" fmla="*/ 633685 h 647540"/>
              <a:gd name="connsiteX9" fmla="*/ 512618 w 573460"/>
              <a:gd name="connsiteY9" fmla="*/ 647540 h 647540"/>
              <a:gd name="connsiteX10" fmla="*/ 387927 w 573460"/>
              <a:gd name="connsiteY10" fmla="*/ 633685 h 647540"/>
              <a:gd name="connsiteX11" fmla="*/ 346363 w 573460"/>
              <a:gd name="connsiteY11" fmla="*/ 619831 h 647540"/>
              <a:gd name="connsiteX12" fmla="*/ 318654 w 573460"/>
              <a:gd name="connsiteY12" fmla="*/ 578267 h 647540"/>
              <a:gd name="connsiteX13" fmla="*/ 304800 w 573460"/>
              <a:gd name="connsiteY13" fmla="*/ 536703 h 647540"/>
              <a:gd name="connsiteX14" fmla="*/ 235527 w 573460"/>
              <a:gd name="connsiteY14" fmla="*/ 467431 h 647540"/>
              <a:gd name="connsiteX15" fmla="*/ 166254 w 573460"/>
              <a:gd name="connsiteY15" fmla="*/ 342740 h 647540"/>
              <a:gd name="connsiteX16" fmla="*/ 138545 w 573460"/>
              <a:gd name="connsiteY16" fmla="*/ 301176 h 647540"/>
              <a:gd name="connsiteX17" fmla="*/ 55418 w 573460"/>
              <a:gd name="connsiteY17" fmla="*/ 245758 h 647540"/>
              <a:gd name="connsiteX18" fmla="*/ 13854 w 573460"/>
              <a:gd name="connsiteY18" fmla="*/ 162631 h 647540"/>
              <a:gd name="connsiteX19" fmla="*/ 0 w 573460"/>
              <a:gd name="connsiteY19" fmla="*/ 121067 h 647540"/>
              <a:gd name="connsiteX20" fmla="*/ 41563 w 573460"/>
              <a:gd name="connsiteY20" fmla="*/ 10231 h 647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73460" h="647540">
                <a:moveTo>
                  <a:pt x="41563" y="10231"/>
                </a:moveTo>
                <a:cubicBezTo>
                  <a:pt x="181378" y="27707"/>
                  <a:pt x="117081" y="12311"/>
                  <a:pt x="235527" y="51794"/>
                </a:cubicBezTo>
                <a:lnTo>
                  <a:pt x="277090" y="65649"/>
                </a:lnTo>
                <a:lnTo>
                  <a:pt x="318654" y="79503"/>
                </a:lnTo>
                <a:cubicBezTo>
                  <a:pt x="349519" y="100080"/>
                  <a:pt x="365363" y="106717"/>
                  <a:pt x="387927" y="134922"/>
                </a:cubicBezTo>
                <a:cubicBezTo>
                  <a:pt x="398329" y="147924"/>
                  <a:pt x="404976" y="163693"/>
                  <a:pt x="415636" y="176485"/>
                </a:cubicBezTo>
                <a:cubicBezTo>
                  <a:pt x="467732" y="239000"/>
                  <a:pt x="447386" y="193947"/>
                  <a:pt x="484909" y="259612"/>
                </a:cubicBezTo>
                <a:cubicBezTo>
                  <a:pt x="555220" y="382657"/>
                  <a:pt x="472819" y="255333"/>
                  <a:pt x="540327" y="356594"/>
                </a:cubicBezTo>
                <a:cubicBezTo>
                  <a:pt x="567459" y="465123"/>
                  <a:pt x="591736" y="511630"/>
                  <a:pt x="554181" y="633685"/>
                </a:cubicBezTo>
                <a:cubicBezTo>
                  <a:pt x="549886" y="647643"/>
                  <a:pt x="526472" y="642922"/>
                  <a:pt x="512618" y="647540"/>
                </a:cubicBezTo>
                <a:cubicBezTo>
                  <a:pt x="471054" y="642922"/>
                  <a:pt x="429177" y="640560"/>
                  <a:pt x="387927" y="633685"/>
                </a:cubicBezTo>
                <a:cubicBezTo>
                  <a:pt x="373522" y="631284"/>
                  <a:pt x="357767" y="628954"/>
                  <a:pt x="346363" y="619831"/>
                </a:cubicBezTo>
                <a:cubicBezTo>
                  <a:pt x="333361" y="609429"/>
                  <a:pt x="327890" y="592122"/>
                  <a:pt x="318654" y="578267"/>
                </a:cubicBezTo>
                <a:cubicBezTo>
                  <a:pt x="314036" y="564412"/>
                  <a:pt x="313562" y="548386"/>
                  <a:pt x="304800" y="536703"/>
                </a:cubicBezTo>
                <a:cubicBezTo>
                  <a:pt x="285207" y="510579"/>
                  <a:pt x="235527" y="467431"/>
                  <a:pt x="235527" y="467431"/>
                </a:cubicBezTo>
                <a:cubicBezTo>
                  <a:pt x="211141" y="394274"/>
                  <a:pt x="229773" y="438019"/>
                  <a:pt x="166254" y="342740"/>
                </a:cubicBezTo>
                <a:cubicBezTo>
                  <a:pt x="157018" y="328885"/>
                  <a:pt x="152400" y="310412"/>
                  <a:pt x="138545" y="301176"/>
                </a:cubicBezTo>
                <a:lnTo>
                  <a:pt x="55418" y="245758"/>
                </a:lnTo>
                <a:cubicBezTo>
                  <a:pt x="20591" y="141278"/>
                  <a:pt x="67572" y="270069"/>
                  <a:pt x="13854" y="162631"/>
                </a:cubicBezTo>
                <a:cubicBezTo>
                  <a:pt x="7323" y="149569"/>
                  <a:pt x="4618" y="134922"/>
                  <a:pt x="0" y="121067"/>
                </a:cubicBezTo>
                <a:cubicBezTo>
                  <a:pt x="16404" y="-26574"/>
                  <a:pt x="-27965" y="-3624"/>
                  <a:pt x="41563" y="10231"/>
                </a:cubicBezTo>
                <a:close/>
              </a:path>
            </a:pathLst>
          </a:cu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7357306">
            <a:off x="2020745" y="1894760"/>
            <a:ext cx="936104" cy="1338442"/>
          </a:xfrm>
          <a:prstGeom prst="arc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16424057">
            <a:off x="1940766" y="1335458"/>
            <a:ext cx="1188132" cy="2331802"/>
          </a:xfrm>
          <a:prstGeom prst="arc">
            <a:avLst>
              <a:gd name="adj1" fmla="val 16200000"/>
              <a:gd name="adj2" fmla="val 20855021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>
            <a:off x="1940396" y="2168992"/>
            <a:ext cx="729828" cy="1025746"/>
          </a:xfrm>
          <a:prstGeom prst="arc">
            <a:avLst>
              <a:gd name="adj1" fmla="val 14327175"/>
              <a:gd name="adj2" fmla="val 18014573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285946" y="2445260"/>
            <a:ext cx="72008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826548" y="2395216"/>
            <a:ext cx="45719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081777" y="5696834"/>
            <a:ext cx="45719" cy="11834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329137" y="5815178"/>
            <a:ext cx="45719" cy="6262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028560" y="2308565"/>
            <a:ext cx="45719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17668844" flipV="1">
            <a:off x="1535258" y="2281278"/>
            <a:ext cx="72583" cy="8134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64759" y="2302129"/>
            <a:ext cx="45719" cy="5980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452793" y="1866053"/>
            <a:ext cx="72008" cy="70177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632459" y="2118611"/>
            <a:ext cx="92150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578974" y="1938853"/>
            <a:ext cx="63007" cy="4571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750137" y="2235667"/>
            <a:ext cx="57150" cy="8241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10045438">
            <a:off x="1566666" y="4482667"/>
            <a:ext cx="576064" cy="604522"/>
          </a:xfrm>
          <a:prstGeom prst="arc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8355383">
            <a:off x="1271789" y="4135722"/>
            <a:ext cx="576064" cy="1190031"/>
          </a:xfrm>
          <a:prstGeom prst="arc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8150632">
            <a:off x="1018274" y="3635840"/>
            <a:ext cx="912790" cy="1940058"/>
          </a:xfrm>
          <a:prstGeom prst="arc">
            <a:avLst>
              <a:gd name="adj1" fmla="val 16200000"/>
              <a:gd name="adj2" fmla="val 1303914"/>
            </a:avLst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V="1">
            <a:off x="1778712" y="5102924"/>
            <a:ext cx="49187" cy="90878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1735279" y="4941077"/>
            <a:ext cx="72008" cy="90879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1611875" y="491821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 flipV="1">
            <a:off x="1813134" y="518766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1213136" y="504436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517245" y="509008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657594" y="523321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3142416" y="4488872"/>
            <a:ext cx="96982" cy="27709"/>
          </a:xfrm>
          <a:custGeom>
            <a:avLst/>
            <a:gdLst>
              <a:gd name="connsiteX0" fmla="*/ 0 w 96982"/>
              <a:gd name="connsiteY0" fmla="*/ 27709 h 27709"/>
              <a:gd name="connsiteX1" fmla="*/ 96982 w 96982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6982" h="27709">
                <a:moveTo>
                  <a:pt x="0" y="27709"/>
                </a:moveTo>
                <a:cubicBezTo>
                  <a:pt x="79399" y="11829"/>
                  <a:pt x="48211" y="24385"/>
                  <a:pt x="96982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 rot="2083603" flipH="1">
            <a:off x="1423673" y="2647842"/>
            <a:ext cx="107761" cy="144394"/>
          </a:xfrm>
          <a:custGeom>
            <a:avLst/>
            <a:gdLst>
              <a:gd name="connsiteX0" fmla="*/ 0 w 193964"/>
              <a:gd name="connsiteY0" fmla="*/ 124789 h 124789"/>
              <a:gd name="connsiteX1" fmla="*/ 69273 w 193964"/>
              <a:gd name="connsiteY1" fmla="*/ 83226 h 124789"/>
              <a:gd name="connsiteX2" fmla="*/ 96982 w 193964"/>
              <a:gd name="connsiteY2" fmla="*/ 55516 h 124789"/>
              <a:gd name="connsiteX3" fmla="*/ 152400 w 193964"/>
              <a:gd name="connsiteY3" fmla="*/ 27807 h 124789"/>
              <a:gd name="connsiteX4" fmla="*/ 193964 w 193964"/>
              <a:gd name="connsiteY4" fmla="*/ 98 h 124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3964" h="124789">
                <a:moveTo>
                  <a:pt x="0" y="124789"/>
                </a:moveTo>
                <a:cubicBezTo>
                  <a:pt x="23091" y="110935"/>
                  <a:pt x="47361" y="98878"/>
                  <a:pt x="69273" y="83226"/>
                </a:cubicBezTo>
                <a:cubicBezTo>
                  <a:pt x="79902" y="75634"/>
                  <a:pt x="86114" y="62762"/>
                  <a:pt x="96982" y="55516"/>
                </a:cubicBezTo>
                <a:cubicBezTo>
                  <a:pt x="114166" y="44060"/>
                  <a:pt x="135216" y="39263"/>
                  <a:pt x="152400" y="27807"/>
                </a:cubicBezTo>
                <a:cubicBezTo>
                  <a:pt x="198862" y="-3167"/>
                  <a:pt x="161573" y="98"/>
                  <a:pt x="193964" y="98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1448983" y="5619743"/>
            <a:ext cx="110836" cy="55498"/>
          </a:xfrm>
          <a:custGeom>
            <a:avLst/>
            <a:gdLst>
              <a:gd name="connsiteX0" fmla="*/ 0 w 110836"/>
              <a:gd name="connsiteY0" fmla="*/ 55498 h 55498"/>
              <a:gd name="connsiteX1" fmla="*/ 69273 w 110836"/>
              <a:gd name="connsiteY1" fmla="*/ 41643 h 55498"/>
              <a:gd name="connsiteX2" fmla="*/ 110836 w 110836"/>
              <a:gd name="connsiteY2" fmla="*/ 80 h 55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0836" h="55498">
                <a:moveTo>
                  <a:pt x="0" y="55498"/>
                </a:moveTo>
                <a:cubicBezTo>
                  <a:pt x="23091" y="50880"/>
                  <a:pt x="48827" y="53326"/>
                  <a:pt x="69273" y="41643"/>
                </a:cubicBezTo>
                <a:cubicBezTo>
                  <a:pt x="148733" y="-3762"/>
                  <a:pt x="66689" y="80"/>
                  <a:pt x="110836" y="8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3229537" y="4373615"/>
            <a:ext cx="110837" cy="13859"/>
          </a:xfrm>
          <a:custGeom>
            <a:avLst/>
            <a:gdLst>
              <a:gd name="connsiteX0" fmla="*/ 0 w 110837"/>
              <a:gd name="connsiteY0" fmla="*/ 13859 h 13859"/>
              <a:gd name="connsiteX1" fmla="*/ 110837 w 110837"/>
              <a:gd name="connsiteY1" fmla="*/ 4 h 13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7" h="13859">
                <a:moveTo>
                  <a:pt x="0" y="13859"/>
                </a:moveTo>
                <a:cubicBezTo>
                  <a:pt x="101554" y="-649"/>
                  <a:pt x="64326" y="4"/>
                  <a:pt x="110837" y="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3306234" y="4297962"/>
            <a:ext cx="110836" cy="0"/>
          </a:xfrm>
          <a:custGeom>
            <a:avLst/>
            <a:gdLst>
              <a:gd name="connsiteX0" fmla="*/ 0 w 110836"/>
              <a:gd name="connsiteY0" fmla="*/ 0 h 0"/>
              <a:gd name="connsiteX1" fmla="*/ 110836 w 110836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6">
                <a:moveTo>
                  <a:pt x="0" y="0"/>
                </a:moveTo>
                <a:lnTo>
                  <a:pt x="110836" y="0"/>
                </a:ln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1343799" y="5463032"/>
            <a:ext cx="124691" cy="41616"/>
          </a:xfrm>
          <a:custGeom>
            <a:avLst/>
            <a:gdLst>
              <a:gd name="connsiteX0" fmla="*/ 0 w 124691"/>
              <a:gd name="connsiteY0" fmla="*/ 41616 h 41616"/>
              <a:gd name="connsiteX1" fmla="*/ 69272 w 124691"/>
              <a:gd name="connsiteY1" fmla="*/ 27762 h 41616"/>
              <a:gd name="connsiteX2" fmla="*/ 124691 w 124691"/>
              <a:gd name="connsiteY2" fmla="*/ 53 h 41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691" h="41616">
                <a:moveTo>
                  <a:pt x="0" y="41616"/>
                </a:moveTo>
                <a:cubicBezTo>
                  <a:pt x="23091" y="36998"/>
                  <a:pt x="47223" y="36030"/>
                  <a:pt x="69272" y="27762"/>
                </a:cubicBezTo>
                <a:cubicBezTo>
                  <a:pt x="149995" y="-2509"/>
                  <a:pt x="84390" y="53"/>
                  <a:pt x="124691" y="53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3171954" y="4605869"/>
            <a:ext cx="152400" cy="14256"/>
          </a:xfrm>
          <a:custGeom>
            <a:avLst/>
            <a:gdLst>
              <a:gd name="connsiteX0" fmla="*/ 0 w 152400"/>
              <a:gd name="connsiteY0" fmla="*/ 402 h 14256"/>
              <a:gd name="connsiteX1" fmla="*/ 83127 w 152400"/>
              <a:gd name="connsiteY1" fmla="*/ 14256 h 14256"/>
              <a:gd name="connsiteX2" fmla="*/ 138546 w 152400"/>
              <a:gd name="connsiteY2" fmla="*/ 402 h 14256"/>
              <a:gd name="connsiteX3" fmla="*/ 152400 w 152400"/>
              <a:gd name="connsiteY3" fmla="*/ 402 h 14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00" h="14256">
                <a:moveTo>
                  <a:pt x="0" y="402"/>
                </a:moveTo>
                <a:cubicBezTo>
                  <a:pt x="27709" y="5020"/>
                  <a:pt x="55036" y="14256"/>
                  <a:pt x="83127" y="14256"/>
                </a:cubicBezTo>
                <a:cubicBezTo>
                  <a:pt x="102168" y="14256"/>
                  <a:pt x="119874" y="4136"/>
                  <a:pt x="138546" y="402"/>
                </a:cubicBezTo>
                <a:cubicBezTo>
                  <a:pt x="143074" y="-504"/>
                  <a:pt x="147782" y="402"/>
                  <a:pt x="152400" y="402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1198372" y="5605968"/>
            <a:ext cx="111754" cy="69273"/>
          </a:xfrm>
          <a:custGeom>
            <a:avLst/>
            <a:gdLst>
              <a:gd name="connsiteX0" fmla="*/ 0 w 111754"/>
              <a:gd name="connsiteY0" fmla="*/ 69273 h 69273"/>
              <a:gd name="connsiteX1" fmla="*/ 110837 w 111754"/>
              <a:gd name="connsiteY1" fmla="*/ 13855 h 69273"/>
              <a:gd name="connsiteX2" fmla="*/ 110837 w 111754"/>
              <a:gd name="connsiteY2" fmla="*/ 0 h 69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54" h="69273">
                <a:moveTo>
                  <a:pt x="0" y="69273"/>
                </a:moveTo>
                <a:cubicBezTo>
                  <a:pt x="79632" y="56001"/>
                  <a:pt x="79353" y="76824"/>
                  <a:pt x="110837" y="13855"/>
                </a:cubicBezTo>
                <a:cubicBezTo>
                  <a:pt x="112902" y="9724"/>
                  <a:pt x="110837" y="4618"/>
                  <a:pt x="11083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3298406" y="4461357"/>
            <a:ext cx="138545" cy="27903"/>
          </a:xfrm>
          <a:custGeom>
            <a:avLst/>
            <a:gdLst>
              <a:gd name="connsiteX0" fmla="*/ 0 w 138545"/>
              <a:gd name="connsiteY0" fmla="*/ 27903 h 27903"/>
              <a:gd name="connsiteX1" fmla="*/ 69273 w 138545"/>
              <a:gd name="connsiteY1" fmla="*/ 14048 h 27903"/>
              <a:gd name="connsiteX2" fmla="*/ 138545 w 138545"/>
              <a:gd name="connsiteY2" fmla="*/ 194 h 2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8545" h="27903">
                <a:moveTo>
                  <a:pt x="0" y="27903"/>
                </a:moveTo>
                <a:cubicBezTo>
                  <a:pt x="23091" y="23285"/>
                  <a:pt x="46428" y="19759"/>
                  <a:pt x="69273" y="14048"/>
                </a:cubicBezTo>
                <a:cubicBezTo>
                  <a:pt x="136372" y="-2727"/>
                  <a:pt x="85624" y="194"/>
                  <a:pt x="138545" y="19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1232962" y="5348754"/>
            <a:ext cx="124691" cy="41563"/>
          </a:xfrm>
          <a:custGeom>
            <a:avLst/>
            <a:gdLst>
              <a:gd name="connsiteX0" fmla="*/ 0 w 124691"/>
              <a:gd name="connsiteY0" fmla="*/ 41563 h 41563"/>
              <a:gd name="connsiteX1" fmla="*/ 110837 w 124691"/>
              <a:gd name="connsiteY1" fmla="*/ 13854 h 41563"/>
              <a:gd name="connsiteX2" fmla="*/ 124691 w 124691"/>
              <a:gd name="connsiteY2" fmla="*/ 0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691" h="41563">
                <a:moveTo>
                  <a:pt x="0" y="41563"/>
                </a:moveTo>
                <a:cubicBezTo>
                  <a:pt x="26353" y="36293"/>
                  <a:pt x="82433" y="28056"/>
                  <a:pt x="110837" y="13854"/>
                </a:cubicBezTo>
                <a:cubicBezTo>
                  <a:pt x="116678" y="10933"/>
                  <a:pt x="120073" y="4618"/>
                  <a:pt x="124691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1122125" y="5483840"/>
            <a:ext cx="110837" cy="14019"/>
          </a:xfrm>
          <a:custGeom>
            <a:avLst/>
            <a:gdLst>
              <a:gd name="connsiteX0" fmla="*/ 0 w 110837"/>
              <a:gd name="connsiteY0" fmla="*/ 0 h 14019"/>
              <a:gd name="connsiteX1" fmla="*/ 110837 w 110837"/>
              <a:gd name="connsiteY1" fmla="*/ 13854 h 14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7" h="14019">
                <a:moveTo>
                  <a:pt x="0" y="0"/>
                </a:moveTo>
                <a:cubicBezTo>
                  <a:pt x="82859" y="16571"/>
                  <a:pt x="45725" y="13854"/>
                  <a:pt x="110837" y="1385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984378" y="4433454"/>
            <a:ext cx="27709" cy="138545"/>
          </a:xfrm>
          <a:custGeom>
            <a:avLst/>
            <a:gdLst>
              <a:gd name="connsiteX0" fmla="*/ 13855 w 27709"/>
              <a:gd name="connsiteY0" fmla="*/ 0 h 138545"/>
              <a:gd name="connsiteX1" fmla="*/ 0 w 27709"/>
              <a:gd name="connsiteY1" fmla="*/ 69273 h 138545"/>
              <a:gd name="connsiteX2" fmla="*/ 27709 w 27709"/>
              <a:gd name="connsiteY2" fmla="*/ 138545 h 13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709" h="138545">
                <a:moveTo>
                  <a:pt x="13855" y="0"/>
                </a:moveTo>
                <a:cubicBezTo>
                  <a:pt x="9237" y="23091"/>
                  <a:pt x="0" y="45725"/>
                  <a:pt x="0" y="69273"/>
                </a:cubicBezTo>
                <a:cubicBezTo>
                  <a:pt x="0" y="86390"/>
                  <a:pt x="19430" y="121987"/>
                  <a:pt x="27709" y="138545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3353312" y="3422073"/>
            <a:ext cx="84139" cy="138545"/>
          </a:xfrm>
          <a:custGeom>
            <a:avLst/>
            <a:gdLst>
              <a:gd name="connsiteX0" fmla="*/ 0 w 84139"/>
              <a:gd name="connsiteY0" fmla="*/ 0 h 138545"/>
              <a:gd name="connsiteX1" fmla="*/ 83127 w 84139"/>
              <a:gd name="connsiteY1" fmla="*/ 96981 h 138545"/>
              <a:gd name="connsiteX2" fmla="*/ 83127 w 84139"/>
              <a:gd name="connsiteY2" fmla="*/ 138545 h 13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4139" h="138545">
                <a:moveTo>
                  <a:pt x="0" y="0"/>
                </a:moveTo>
                <a:cubicBezTo>
                  <a:pt x="53568" y="42854"/>
                  <a:pt x="73310" y="38075"/>
                  <a:pt x="83127" y="96981"/>
                </a:cubicBezTo>
                <a:cubicBezTo>
                  <a:pt x="85405" y="110647"/>
                  <a:pt x="83127" y="124690"/>
                  <a:pt x="83127" y="138545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970524" y="4185674"/>
            <a:ext cx="55418" cy="112288"/>
          </a:xfrm>
          <a:custGeom>
            <a:avLst/>
            <a:gdLst>
              <a:gd name="connsiteX0" fmla="*/ 0 w 55418"/>
              <a:gd name="connsiteY0" fmla="*/ 0 h 112288"/>
              <a:gd name="connsiteX1" fmla="*/ 41563 w 55418"/>
              <a:gd name="connsiteY1" fmla="*/ 110837 h 112288"/>
              <a:gd name="connsiteX2" fmla="*/ 55418 w 55418"/>
              <a:gd name="connsiteY2" fmla="*/ 110837 h 112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5418" h="112288">
                <a:moveTo>
                  <a:pt x="0" y="0"/>
                </a:moveTo>
                <a:cubicBezTo>
                  <a:pt x="9912" y="49563"/>
                  <a:pt x="5888" y="75162"/>
                  <a:pt x="41563" y="110837"/>
                </a:cubicBezTo>
                <a:cubicBezTo>
                  <a:pt x="44829" y="114103"/>
                  <a:pt x="50800" y="110837"/>
                  <a:pt x="55418" y="110837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3230113" y="3158836"/>
            <a:ext cx="56222" cy="138546"/>
          </a:xfrm>
          <a:custGeom>
            <a:avLst/>
            <a:gdLst>
              <a:gd name="connsiteX0" fmla="*/ 0 w 56222"/>
              <a:gd name="connsiteY0" fmla="*/ 0 h 138546"/>
              <a:gd name="connsiteX1" fmla="*/ 55418 w 56222"/>
              <a:gd name="connsiteY1" fmla="*/ 110837 h 138546"/>
              <a:gd name="connsiteX2" fmla="*/ 55418 w 56222"/>
              <a:gd name="connsiteY2" fmla="*/ 138546 h 138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6222" h="138546">
                <a:moveTo>
                  <a:pt x="0" y="0"/>
                </a:moveTo>
                <a:cubicBezTo>
                  <a:pt x="24327" y="40546"/>
                  <a:pt x="46470" y="66098"/>
                  <a:pt x="55418" y="110837"/>
                </a:cubicBezTo>
                <a:cubicBezTo>
                  <a:pt x="57229" y="119894"/>
                  <a:pt x="55418" y="129310"/>
                  <a:pt x="55418" y="13854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>
            <a:off x="3135242" y="3228109"/>
            <a:ext cx="14347" cy="138546"/>
          </a:xfrm>
          <a:custGeom>
            <a:avLst/>
            <a:gdLst>
              <a:gd name="connsiteX0" fmla="*/ 0 w 14347"/>
              <a:gd name="connsiteY0" fmla="*/ 0 h 138546"/>
              <a:gd name="connsiteX1" fmla="*/ 13854 w 14347"/>
              <a:gd name="connsiteY1" fmla="*/ 138546 h 138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347" h="138546">
                <a:moveTo>
                  <a:pt x="0" y="0"/>
                </a:moveTo>
                <a:cubicBezTo>
                  <a:pt x="18382" y="91916"/>
                  <a:pt x="13854" y="45725"/>
                  <a:pt x="13854" y="13854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1329944" y="2950838"/>
            <a:ext cx="13855" cy="166254"/>
          </a:xfrm>
          <a:custGeom>
            <a:avLst/>
            <a:gdLst>
              <a:gd name="connsiteX0" fmla="*/ 13855 w 13855"/>
              <a:gd name="connsiteY0" fmla="*/ 0 h 166254"/>
              <a:gd name="connsiteX1" fmla="*/ 0 w 13855"/>
              <a:gd name="connsiteY1" fmla="*/ 166254 h 166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5" h="166254">
                <a:moveTo>
                  <a:pt x="13855" y="0"/>
                </a:moveTo>
                <a:lnTo>
                  <a:pt x="0" y="166254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3331117" y="3449782"/>
            <a:ext cx="44389" cy="180109"/>
          </a:xfrm>
          <a:custGeom>
            <a:avLst/>
            <a:gdLst>
              <a:gd name="connsiteX0" fmla="*/ 0 w 44389"/>
              <a:gd name="connsiteY0" fmla="*/ 0 h 180109"/>
              <a:gd name="connsiteX1" fmla="*/ 41563 w 44389"/>
              <a:gd name="connsiteY1" fmla="*/ 180109 h 180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4389" h="180109">
                <a:moveTo>
                  <a:pt x="0" y="0"/>
                </a:moveTo>
                <a:cubicBezTo>
                  <a:pt x="60571" y="100954"/>
                  <a:pt x="41563" y="42345"/>
                  <a:pt x="41563" y="180109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3281088" y="3519055"/>
            <a:ext cx="14198" cy="152400"/>
          </a:xfrm>
          <a:custGeom>
            <a:avLst/>
            <a:gdLst>
              <a:gd name="connsiteX0" fmla="*/ 0 w 14198"/>
              <a:gd name="connsiteY0" fmla="*/ 0 h 152400"/>
              <a:gd name="connsiteX1" fmla="*/ 13855 w 14198"/>
              <a:gd name="connsiteY1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98" h="152400">
                <a:moveTo>
                  <a:pt x="0" y="0"/>
                </a:moveTo>
                <a:cubicBezTo>
                  <a:pt x="17651" y="105904"/>
                  <a:pt x="13855" y="55036"/>
                  <a:pt x="13855" y="152400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1511325" y="2630011"/>
            <a:ext cx="69279" cy="263236"/>
          </a:xfrm>
          <a:custGeom>
            <a:avLst/>
            <a:gdLst>
              <a:gd name="connsiteX0" fmla="*/ 69279 w 69279"/>
              <a:gd name="connsiteY0" fmla="*/ 0 h 263236"/>
              <a:gd name="connsiteX1" fmla="*/ 41569 w 69279"/>
              <a:gd name="connsiteY1" fmla="*/ 110836 h 263236"/>
              <a:gd name="connsiteX2" fmla="*/ 13860 w 69279"/>
              <a:gd name="connsiteY2" fmla="*/ 166255 h 263236"/>
              <a:gd name="connsiteX3" fmla="*/ 6 w 69279"/>
              <a:gd name="connsiteY3" fmla="*/ 263236 h 263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" h="263236">
                <a:moveTo>
                  <a:pt x="69279" y="0"/>
                </a:moveTo>
                <a:cubicBezTo>
                  <a:pt x="61146" y="40665"/>
                  <a:pt x="57546" y="73556"/>
                  <a:pt x="41569" y="110836"/>
                </a:cubicBezTo>
                <a:cubicBezTo>
                  <a:pt x="33433" y="129819"/>
                  <a:pt x="23096" y="147782"/>
                  <a:pt x="13860" y="166255"/>
                </a:cubicBezTo>
                <a:cubicBezTo>
                  <a:pt x="-753" y="253937"/>
                  <a:pt x="6" y="221291"/>
                  <a:pt x="6" y="263236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 flipH="1">
            <a:off x="2902065" y="5166880"/>
            <a:ext cx="45719" cy="223437"/>
          </a:xfrm>
          <a:custGeom>
            <a:avLst/>
            <a:gdLst>
              <a:gd name="connsiteX0" fmla="*/ 0 w 55418"/>
              <a:gd name="connsiteY0" fmla="*/ 0 h 263236"/>
              <a:gd name="connsiteX1" fmla="*/ 41564 w 55418"/>
              <a:gd name="connsiteY1" fmla="*/ 152400 h 263236"/>
              <a:gd name="connsiteX2" fmla="*/ 55418 w 55418"/>
              <a:gd name="connsiteY2" fmla="*/ 193964 h 263236"/>
              <a:gd name="connsiteX3" fmla="*/ 55418 w 55418"/>
              <a:gd name="connsiteY3" fmla="*/ 263236 h 263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18" h="263236">
                <a:moveTo>
                  <a:pt x="0" y="0"/>
                </a:moveTo>
                <a:cubicBezTo>
                  <a:pt x="19584" y="97917"/>
                  <a:pt x="6408" y="46929"/>
                  <a:pt x="41564" y="152400"/>
                </a:cubicBezTo>
                <a:cubicBezTo>
                  <a:pt x="46182" y="166255"/>
                  <a:pt x="55418" y="179360"/>
                  <a:pt x="55418" y="193964"/>
                </a:cubicBezTo>
                <a:lnTo>
                  <a:pt x="55418" y="263236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 rot="13991964">
            <a:off x="2635086" y="5275251"/>
            <a:ext cx="45719" cy="211975"/>
          </a:xfrm>
          <a:custGeom>
            <a:avLst/>
            <a:gdLst>
              <a:gd name="connsiteX0" fmla="*/ 0 w 166254"/>
              <a:gd name="connsiteY0" fmla="*/ 0 h 318654"/>
              <a:gd name="connsiteX1" fmla="*/ 110836 w 166254"/>
              <a:gd name="connsiteY1" fmla="*/ 55418 h 318654"/>
              <a:gd name="connsiteX2" fmla="*/ 138545 w 166254"/>
              <a:gd name="connsiteY2" fmla="*/ 138545 h 318654"/>
              <a:gd name="connsiteX3" fmla="*/ 166254 w 166254"/>
              <a:gd name="connsiteY3" fmla="*/ 221673 h 318654"/>
              <a:gd name="connsiteX4" fmla="*/ 166254 w 166254"/>
              <a:gd name="connsiteY4" fmla="*/ 318654 h 318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54" h="318654">
                <a:moveTo>
                  <a:pt x="0" y="0"/>
                </a:moveTo>
                <a:cubicBezTo>
                  <a:pt x="12412" y="4965"/>
                  <a:pt x="97001" y="33282"/>
                  <a:pt x="110836" y="55418"/>
                </a:cubicBezTo>
                <a:cubicBezTo>
                  <a:pt x="126316" y="80186"/>
                  <a:pt x="129309" y="110836"/>
                  <a:pt x="138545" y="138545"/>
                </a:cubicBezTo>
                <a:lnTo>
                  <a:pt x="166254" y="221673"/>
                </a:lnTo>
                <a:lnTo>
                  <a:pt x="166254" y="318654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 rot="16439765">
            <a:off x="1180242" y="3011105"/>
            <a:ext cx="205074" cy="45719"/>
          </a:xfrm>
          <a:custGeom>
            <a:avLst/>
            <a:gdLst>
              <a:gd name="connsiteX0" fmla="*/ 0 w 166255"/>
              <a:gd name="connsiteY0" fmla="*/ 0 h 27709"/>
              <a:gd name="connsiteX1" fmla="*/ 166255 w 166255"/>
              <a:gd name="connsiteY1" fmla="*/ 27709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6255" h="27709">
                <a:moveTo>
                  <a:pt x="0" y="0"/>
                </a:moveTo>
                <a:cubicBezTo>
                  <a:pt x="158904" y="14445"/>
                  <a:pt x="116331" y="-22215"/>
                  <a:pt x="166255" y="27709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olný tvar 68"/>
          <p:cNvSpPr/>
          <p:nvPr/>
        </p:nvSpPr>
        <p:spPr>
          <a:xfrm rot="15536356">
            <a:off x="2761464" y="5345932"/>
            <a:ext cx="132384" cy="45719"/>
          </a:xfrm>
          <a:custGeom>
            <a:avLst/>
            <a:gdLst>
              <a:gd name="connsiteX0" fmla="*/ 0 w 180109"/>
              <a:gd name="connsiteY0" fmla="*/ 0 h 28981"/>
              <a:gd name="connsiteX1" fmla="*/ 69273 w 180109"/>
              <a:gd name="connsiteY1" fmla="*/ 13854 h 28981"/>
              <a:gd name="connsiteX2" fmla="*/ 110836 w 180109"/>
              <a:gd name="connsiteY2" fmla="*/ 27709 h 28981"/>
              <a:gd name="connsiteX3" fmla="*/ 180109 w 180109"/>
              <a:gd name="connsiteY3" fmla="*/ 27709 h 28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109" h="28981">
                <a:moveTo>
                  <a:pt x="0" y="0"/>
                </a:moveTo>
                <a:cubicBezTo>
                  <a:pt x="23091" y="4618"/>
                  <a:pt x="46428" y="8143"/>
                  <a:pt x="69273" y="13854"/>
                </a:cubicBezTo>
                <a:cubicBezTo>
                  <a:pt x="83441" y="17396"/>
                  <a:pt x="96345" y="25898"/>
                  <a:pt x="110836" y="27709"/>
                </a:cubicBezTo>
                <a:cubicBezTo>
                  <a:pt x="133749" y="30573"/>
                  <a:pt x="157018" y="27709"/>
                  <a:pt x="180109" y="27709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1371023" y="2978727"/>
            <a:ext cx="42238" cy="193964"/>
          </a:xfrm>
          <a:custGeom>
            <a:avLst/>
            <a:gdLst>
              <a:gd name="connsiteX0" fmla="*/ 42238 w 42238"/>
              <a:gd name="connsiteY0" fmla="*/ 0 h 193964"/>
              <a:gd name="connsiteX1" fmla="*/ 28383 w 42238"/>
              <a:gd name="connsiteY1" fmla="*/ 69273 h 193964"/>
              <a:gd name="connsiteX2" fmla="*/ 674 w 42238"/>
              <a:gd name="connsiteY2" fmla="*/ 166255 h 193964"/>
              <a:gd name="connsiteX3" fmla="*/ 674 w 42238"/>
              <a:gd name="connsiteY3" fmla="*/ 193964 h 193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238" h="193964">
                <a:moveTo>
                  <a:pt x="42238" y="0"/>
                </a:moveTo>
                <a:cubicBezTo>
                  <a:pt x="37620" y="23091"/>
                  <a:pt x="34094" y="46428"/>
                  <a:pt x="28383" y="69273"/>
                </a:cubicBezTo>
                <a:cubicBezTo>
                  <a:pt x="11913" y="135153"/>
                  <a:pt x="13631" y="88515"/>
                  <a:pt x="674" y="166255"/>
                </a:cubicBezTo>
                <a:cubicBezTo>
                  <a:pt x="-844" y="175366"/>
                  <a:pt x="674" y="184728"/>
                  <a:pt x="674" y="193964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 rot="2522134">
            <a:off x="2688481" y="5343781"/>
            <a:ext cx="49686" cy="203533"/>
          </a:xfrm>
          <a:custGeom>
            <a:avLst/>
            <a:gdLst>
              <a:gd name="connsiteX0" fmla="*/ 0 w 41564"/>
              <a:gd name="connsiteY0" fmla="*/ 0 h 138545"/>
              <a:gd name="connsiteX1" fmla="*/ 41564 w 41564"/>
              <a:gd name="connsiteY1" fmla="*/ 138545 h 13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1564" h="138545">
                <a:moveTo>
                  <a:pt x="0" y="0"/>
                </a:moveTo>
                <a:cubicBezTo>
                  <a:pt x="15475" y="123797"/>
                  <a:pt x="-12473" y="84508"/>
                  <a:pt x="41564" y="138545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>
            <a:off x="970523" y="3543042"/>
            <a:ext cx="83127" cy="17576"/>
          </a:xfrm>
          <a:custGeom>
            <a:avLst/>
            <a:gdLst>
              <a:gd name="connsiteX0" fmla="*/ 0 w 83127"/>
              <a:gd name="connsiteY0" fmla="*/ 0 h 17576"/>
              <a:gd name="connsiteX1" fmla="*/ 83127 w 83127"/>
              <a:gd name="connsiteY1" fmla="*/ 0 h 17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3127" h="17576">
                <a:moveTo>
                  <a:pt x="0" y="0"/>
                </a:moveTo>
                <a:cubicBezTo>
                  <a:pt x="75677" y="15136"/>
                  <a:pt x="52622" y="30507"/>
                  <a:pt x="83127" y="0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olný tvar 72"/>
          <p:cNvSpPr/>
          <p:nvPr/>
        </p:nvSpPr>
        <p:spPr>
          <a:xfrm>
            <a:off x="901069" y="3435872"/>
            <a:ext cx="96982" cy="27820"/>
          </a:xfrm>
          <a:custGeom>
            <a:avLst/>
            <a:gdLst>
              <a:gd name="connsiteX0" fmla="*/ 0 w 96982"/>
              <a:gd name="connsiteY0" fmla="*/ 0 h 27820"/>
              <a:gd name="connsiteX1" fmla="*/ 96982 w 96982"/>
              <a:gd name="connsiteY1" fmla="*/ 27709 h 27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6982" h="27820">
                <a:moveTo>
                  <a:pt x="0" y="0"/>
                </a:moveTo>
                <a:cubicBezTo>
                  <a:pt x="77849" y="31139"/>
                  <a:pt x="44403" y="27709"/>
                  <a:pt x="96982" y="27709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olný tvar 73"/>
          <p:cNvSpPr/>
          <p:nvPr/>
        </p:nvSpPr>
        <p:spPr>
          <a:xfrm>
            <a:off x="1051329" y="3449782"/>
            <a:ext cx="112543" cy="45719"/>
          </a:xfrm>
          <a:custGeom>
            <a:avLst/>
            <a:gdLst>
              <a:gd name="connsiteX0" fmla="*/ 112543 w 112543"/>
              <a:gd name="connsiteY0" fmla="*/ 0 h 41563"/>
              <a:gd name="connsiteX1" fmla="*/ 1707 w 112543"/>
              <a:gd name="connsiteY1" fmla="*/ 27709 h 41563"/>
              <a:gd name="connsiteX2" fmla="*/ 1707 w 112543"/>
              <a:gd name="connsiteY2" fmla="*/ 41563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2543" h="41563">
                <a:moveTo>
                  <a:pt x="112543" y="0"/>
                </a:moveTo>
                <a:cubicBezTo>
                  <a:pt x="102546" y="1999"/>
                  <a:pt x="19967" y="15536"/>
                  <a:pt x="1707" y="27709"/>
                </a:cubicBezTo>
                <a:cubicBezTo>
                  <a:pt x="-2135" y="30271"/>
                  <a:pt x="1707" y="36945"/>
                  <a:pt x="1707" y="41563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olný tvar 74"/>
          <p:cNvSpPr/>
          <p:nvPr/>
        </p:nvSpPr>
        <p:spPr>
          <a:xfrm>
            <a:off x="970523" y="3350061"/>
            <a:ext cx="110837" cy="13858"/>
          </a:xfrm>
          <a:custGeom>
            <a:avLst/>
            <a:gdLst>
              <a:gd name="connsiteX0" fmla="*/ 0 w 110837"/>
              <a:gd name="connsiteY0" fmla="*/ 13858 h 13858"/>
              <a:gd name="connsiteX1" fmla="*/ 110837 w 110837"/>
              <a:gd name="connsiteY1" fmla="*/ 4 h 13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837" h="13858">
                <a:moveTo>
                  <a:pt x="0" y="13858"/>
                </a:moveTo>
                <a:cubicBezTo>
                  <a:pt x="101554" y="-649"/>
                  <a:pt x="64326" y="4"/>
                  <a:pt x="110837" y="4"/>
                </a:cubicBezTo>
              </a:path>
            </a:pathLst>
          </a:cu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olný tvar 75"/>
          <p:cNvSpPr/>
          <p:nvPr/>
        </p:nvSpPr>
        <p:spPr>
          <a:xfrm rot="4613980" flipH="1" flipV="1">
            <a:off x="1384779" y="2667607"/>
            <a:ext cx="96490" cy="104862"/>
          </a:xfrm>
          <a:custGeom>
            <a:avLst/>
            <a:gdLst>
              <a:gd name="connsiteX0" fmla="*/ 0 w 14166"/>
              <a:gd name="connsiteY0" fmla="*/ 0 h 124691"/>
              <a:gd name="connsiteX1" fmla="*/ 13855 w 14166"/>
              <a:gd name="connsiteY1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166" h="124691">
                <a:moveTo>
                  <a:pt x="0" y="0"/>
                </a:moveTo>
                <a:cubicBezTo>
                  <a:pt x="17478" y="87386"/>
                  <a:pt x="13855" y="45724"/>
                  <a:pt x="13855" y="124691"/>
                </a:cubicBez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olný tvar 76"/>
          <p:cNvSpPr/>
          <p:nvPr/>
        </p:nvSpPr>
        <p:spPr>
          <a:xfrm>
            <a:off x="3202435" y="3186545"/>
            <a:ext cx="0" cy="96982"/>
          </a:xfrm>
          <a:custGeom>
            <a:avLst/>
            <a:gdLst>
              <a:gd name="connsiteX0" fmla="*/ 0 w 0"/>
              <a:gd name="connsiteY0" fmla="*/ 0 h 96982"/>
              <a:gd name="connsiteX1" fmla="*/ 0 w 0"/>
              <a:gd name="connsiteY1" fmla="*/ 96982 h 96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96982">
                <a:moveTo>
                  <a:pt x="0" y="0"/>
                </a:moveTo>
                <a:lnTo>
                  <a:pt x="0" y="96982"/>
                </a:lnTo>
              </a:path>
            </a:pathLst>
          </a:cu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louk 77"/>
          <p:cNvSpPr/>
          <p:nvPr/>
        </p:nvSpPr>
        <p:spPr>
          <a:xfrm rot="16200000">
            <a:off x="2022582" y="1472367"/>
            <a:ext cx="945510" cy="1969922"/>
          </a:xfrm>
          <a:prstGeom prst="arc">
            <a:avLst>
              <a:gd name="adj1" fmla="val 16936333"/>
              <a:gd name="adj2" fmla="val 423188"/>
            </a:avLst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38924" y="825509"/>
            <a:ext cx="73174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accent6"/>
                </a:solidFill>
              </a:rPr>
              <a:t>2) Pojmenuj </a:t>
            </a:r>
            <a:r>
              <a:rPr lang="cs-CZ" sz="2400" i="1" dirty="0">
                <a:solidFill>
                  <a:schemeClr val="accent6"/>
                </a:solidFill>
              </a:rPr>
              <a:t>vybrané části </a:t>
            </a:r>
            <a:r>
              <a:rPr lang="cs-CZ" sz="2400" i="1" dirty="0" smtClean="0">
                <a:solidFill>
                  <a:schemeClr val="accent6"/>
                </a:solidFill>
              </a:rPr>
              <a:t>rostlinné </a:t>
            </a:r>
            <a:r>
              <a:rPr lang="cs-CZ" sz="2400" i="1" dirty="0">
                <a:solidFill>
                  <a:schemeClr val="accent6"/>
                </a:solidFill>
              </a:rPr>
              <a:t>buňky:</a:t>
            </a:r>
          </a:p>
        </p:txBody>
      </p:sp>
      <p:cxnSp>
        <p:nvCxnSpPr>
          <p:cNvPr id="81" name="Přímá spojnice 80"/>
          <p:cNvCxnSpPr/>
          <p:nvPr/>
        </p:nvCxnSpPr>
        <p:spPr>
          <a:xfrm flipV="1">
            <a:off x="3190907" y="2245137"/>
            <a:ext cx="1022588" cy="947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4297650" y="1892619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cxnSp>
        <p:nvCxnSpPr>
          <p:cNvPr id="80" name="Přímá spojnice 79"/>
          <p:cNvCxnSpPr/>
          <p:nvPr/>
        </p:nvCxnSpPr>
        <p:spPr>
          <a:xfrm>
            <a:off x="2799918" y="2810070"/>
            <a:ext cx="1413577" cy="0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4671470" y="1934610"/>
            <a:ext cx="24449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rgbClr val="FF0000"/>
                </a:solidFill>
              </a:rPr>
              <a:t>b</a:t>
            </a:r>
            <a:r>
              <a:rPr lang="cs-CZ" sz="2400" i="1" dirty="0" smtClean="0">
                <a:solidFill>
                  <a:srgbClr val="FF0000"/>
                </a:solidFill>
              </a:rPr>
              <a:t>uněčná stěna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4305911" y="2489206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693229" y="2459094"/>
            <a:ext cx="1383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vakuola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cxnSp>
        <p:nvCxnSpPr>
          <p:cNvPr id="87" name="Přímá spojnice 86"/>
          <p:cNvCxnSpPr/>
          <p:nvPr/>
        </p:nvCxnSpPr>
        <p:spPr>
          <a:xfrm flipV="1">
            <a:off x="3367678" y="3300922"/>
            <a:ext cx="845817" cy="1"/>
          </a:xfrm>
          <a:prstGeom prst="line">
            <a:avLst/>
          </a:prstGeom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ovéPole 90"/>
          <p:cNvSpPr txBox="1"/>
          <p:nvPr/>
        </p:nvSpPr>
        <p:spPr>
          <a:xfrm>
            <a:off x="4319409" y="2955712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?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4679731" y="2978727"/>
            <a:ext cx="1875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chloroplast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31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86" grpId="0"/>
      <p:bldP spid="82" grpId="0"/>
      <p:bldP spid="83" grpId="0"/>
      <p:bldP spid="84" grpId="0"/>
      <p:bldP spid="91" grpId="0"/>
      <p:bldP spid="9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3) Uveď, kterými 3 částmi se </a:t>
            </a:r>
            <a:r>
              <a:rPr lang="cs-CZ" sz="2400" i="1" dirty="0" smtClean="0">
                <a:solidFill>
                  <a:schemeClr val="accent6"/>
                </a:solidFill>
              </a:rPr>
              <a:t>rostlinná </a:t>
            </a:r>
            <a:r>
              <a:rPr lang="cs-CZ" sz="2400" i="1" dirty="0">
                <a:solidFill>
                  <a:schemeClr val="accent6"/>
                </a:solidFill>
              </a:rPr>
              <a:t>buňka liší </a:t>
            </a:r>
            <a:r>
              <a:rPr lang="cs-CZ" sz="2400" i="1" dirty="0" smtClean="0">
                <a:solidFill>
                  <a:schemeClr val="accent6"/>
                </a:solidFill>
              </a:rPr>
              <a:t>   </a:t>
            </a:r>
          </a:p>
          <a:p>
            <a:r>
              <a:rPr lang="cs-CZ" sz="2400" i="1" dirty="0">
                <a:solidFill>
                  <a:schemeClr val="accent6"/>
                </a:solidFill>
              </a:rPr>
              <a:t> </a:t>
            </a:r>
            <a:r>
              <a:rPr lang="cs-CZ" sz="2400" i="1" dirty="0" smtClean="0">
                <a:solidFill>
                  <a:schemeClr val="accent6"/>
                </a:solidFill>
              </a:rPr>
              <a:t>   od buňky živočišné</a:t>
            </a:r>
            <a:r>
              <a:rPr lang="cs-CZ" sz="2400" i="1" dirty="0">
                <a:solidFill>
                  <a:schemeClr val="accent6"/>
                </a:solidFill>
              </a:rPr>
              <a:t>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3292"/>
            <a:ext cx="2722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• buněčná stěna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87058" y="1898730"/>
            <a:ext cx="2334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• chloroplasty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87058" y="2328419"/>
            <a:ext cx="1657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• vakuoly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105835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schemeClr val="accent6"/>
                </a:solidFill>
              </a:rPr>
              <a:t>4) Jmenuj 2 rozdíly mezi </a:t>
            </a:r>
            <a:r>
              <a:rPr lang="cs-CZ" sz="2400" i="1" dirty="0" smtClean="0">
                <a:solidFill>
                  <a:schemeClr val="accent6"/>
                </a:solidFill>
              </a:rPr>
              <a:t>buňkou prokaryotickou   </a:t>
            </a:r>
          </a:p>
          <a:p>
            <a:r>
              <a:rPr lang="cs-CZ" sz="2400" i="1" dirty="0">
                <a:solidFill>
                  <a:schemeClr val="accent6"/>
                </a:solidFill>
              </a:rPr>
              <a:t> </a:t>
            </a:r>
            <a:r>
              <a:rPr lang="cs-CZ" sz="2400" i="1" dirty="0" smtClean="0">
                <a:solidFill>
                  <a:schemeClr val="accent6"/>
                </a:solidFill>
              </a:rPr>
              <a:t>   a </a:t>
            </a:r>
            <a:r>
              <a:rPr lang="cs-CZ" sz="2400" i="1" dirty="0">
                <a:solidFill>
                  <a:schemeClr val="accent6"/>
                </a:solidFill>
              </a:rPr>
              <a:t>eukaryotickou.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3953338"/>
            <a:ext cx="4166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• prokaryotická buňka je: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4014893"/>
            <a:ext cx="3823483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00" i="1" dirty="0" smtClean="0">
                <a:solidFill>
                  <a:srgbClr val="FF0000"/>
                </a:solidFill>
              </a:rPr>
              <a:t>- jednodušší (nemá organely)</a:t>
            </a:r>
            <a:endParaRPr lang="cs-CZ" sz="19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8806" y="4399613"/>
            <a:ext cx="3211135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00" i="1" dirty="0" smtClean="0">
                <a:solidFill>
                  <a:srgbClr val="FF0000"/>
                </a:solidFill>
              </a:rPr>
              <a:t>- nemá ohraničené jádro</a:t>
            </a:r>
            <a:endParaRPr lang="cs-CZ" sz="19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0572" y="4767535"/>
            <a:ext cx="4033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• eukaryotická buňka je: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11897" y="4819600"/>
            <a:ext cx="241765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00" i="1" dirty="0" smtClean="0">
                <a:solidFill>
                  <a:srgbClr val="FF0000"/>
                </a:solidFill>
              </a:rPr>
              <a:t>- větší a složitější </a:t>
            </a:r>
          </a:p>
          <a:p>
            <a:r>
              <a:rPr lang="cs-CZ" sz="1900" i="1" dirty="0" smtClean="0">
                <a:solidFill>
                  <a:srgbClr val="FF0000"/>
                </a:solidFill>
              </a:rPr>
              <a:t>  (řada organel)</a:t>
            </a:r>
            <a:endParaRPr lang="cs-CZ" sz="19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452148"/>
            <a:ext cx="3730508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00" i="1" dirty="0" smtClean="0">
                <a:solidFill>
                  <a:srgbClr val="FF0000"/>
                </a:solidFill>
              </a:rPr>
              <a:t>- má velké, ohraničené jádro</a:t>
            </a:r>
            <a:endParaRPr lang="cs-CZ" sz="19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2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0733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>
                    <a:lumMod val="75000"/>
                  </a:schemeClr>
                </a:solidFill>
              </a:rPr>
              <a:t>- použité obrázky pocházejí z vlastní tvorby</a:t>
            </a:r>
            <a:endParaRPr lang="cs-CZ" sz="2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66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724</TotalTime>
  <Words>342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Prezentace aplikace PowerPoint</vt:lpstr>
      <vt:lpstr>Stavba buněk</vt:lpstr>
      <vt:lpstr>Prokaryotická buňka</vt:lpstr>
      <vt:lpstr>Prezentace aplikace PowerPoint</vt:lpstr>
      <vt:lpstr>Eukaryotická buňka - živočišná</vt:lpstr>
      <vt:lpstr>Eukaryotická buňka - rostlinná</vt:lpstr>
      <vt:lpstr>Rozdíly mezi buňkami</vt:lpstr>
      <vt:lpstr>Opakování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buňky</dc:title>
  <dc:creator>Věra Konířová</dc:creator>
  <cp:lastModifiedBy>Věra Konířová</cp:lastModifiedBy>
  <cp:revision>340</cp:revision>
  <dcterms:created xsi:type="dcterms:W3CDTF">2011-11-12T16:03:58Z</dcterms:created>
  <dcterms:modified xsi:type="dcterms:W3CDTF">2011-11-30T04:33:22Z</dcterms:modified>
</cp:coreProperties>
</file>