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2"/>
  </p:notesMasterIdLst>
  <p:sldIdLst>
    <p:sldId id="26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7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baseline="0" dirty="0" smtClean="0"/>
            <a:t>VY_32_INOVACE_08_Konverzace v Aj 6.ročník_ </a:t>
          </a:r>
          <a:r>
            <a:rPr lang="cs-CZ" sz="2000" baseline="0" dirty="0" err="1" smtClean="0"/>
            <a:t>Autumn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AUTOR:Lenka</a:t>
          </a:r>
          <a:r>
            <a:rPr lang="cs-CZ" sz="2000" dirty="0" smtClean="0"/>
            <a:t> Hrnčířová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err="1" smtClean="0"/>
            <a:t>Téma:Autumn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A20E92F-EA8C-461F-9C24-84D8EE660EF9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B6A3254-3918-4B91-B6B0-9E2240B05CCD}" type="presOf" srcId="{D1B46980-6531-4606-95E6-44980827E919}" destId="{6140AFEC-043D-4C43-A2F9-D0F5331DF3A3}" srcOrd="0" destOrd="0" presId="urn:microsoft.com/office/officeart/2005/8/layout/target3"/>
    <dgm:cxn modelId="{E97FC519-EB46-44B0-85F6-D71E1985A5E0}" type="presOf" srcId="{757F3AB3-0718-4624-B441-E567A8F0AB56}" destId="{333A1088-737F-45CB-B68E-254E46348037}" srcOrd="0" destOrd="0" presId="urn:microsoft.com/office/officeart/2005/8/layout/target3"/>
    <dgm:cxn modelId="{BCB8F9E0-763C-4B36-9C7A-CD84CD2B7CA4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6767F32-6DE2-41E0-A1F6-0EECBFDC5BBA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F3C3FB8-D733-437F-A18C-9D7ED9A6D78A}" type="presOf" srcId="{D8197B8C-B260-4A16-BDF4-0947B075E274}" destId="{5A5FFA88-C948-4069-8E93-59FA12366E83}" srcOrd="1" destOrd="0" presId="urn:microsoft.com/office/officeart/2005/8/layout/target3"/>
    <dgm:cxn modelId="{1A5EE097-7B11-441F-8274-2DD94333A13B}" type="presOf" srcId="{D1D4F407-5343-4D3F-B5B9-D407B03CAEB4}" destId="{AED2198E-93D5-4001-81B4-73124B309672}" srcOrd="1" destOrd="0" presId="urn:microsoft.com/office/officeart/2005/8/layout/target3"/>
    <dgm:cxn modelId="{4B77069B-25EA-4D31-9ACD-520AE6837BDC}" type="presOf" srcId="{4C35D32F-0EAB-4CD7-82EE-45574DC2A586}" destId="{8BEBB6EC-1DAA-4CAC-8A25-BC0FCBD5DBD5}" srcOrd="0" destOrd="0" presId="urn:microsoft.com/office/officeart/2005/8/layout/target3"/>
    <dgm:cxn modelId="{24D635C7-403E-4723-A6F6-EF109AD6FF52}" type="presOf" srcId="{D1B46980-6531-4606-95E6-44980827E919}" destId="{2BE915AB-18AA-4053-B92C-3BFC9ED204BB}" srcOrd="1" destOrd="0" presId="urn:microsoft.com/office/officeart/2005/8/layout/target3"/>
    <dgm:cxn modelId="{321EF375-2741-48FC-B632-10E61D9A737D}" type="presOf" srcId="{4C35D32F-0EAB-4CD7-82EE-45574DC2A586}" destId="{890E4F0B-2866-4A3F-A3C7-2A14B1797930}" srcOrd="1" destOrd="0" presId="urn:microsoft.com/office/officeart/2005/8/layout/target3"/>
    <dgm:cxn modelId="{3CCA981F-A65C-4AE6-BF2A-A27E7EC6AD4B}" type="presOf" srcId="{B651F6E3-6281-48DB-9319-2AEAFDAE7572}" destId="{619D679B-A015-4ECF-8348-D1034C574F40}" srcOrd="0" destOrd="0" presId="urn:microsoft.com/office/officeart/2005/8/layout/target3"/>
    <dgm:cxn modelId="{AA466E65-993F-4809-9A9D-385B5E9B37B6}" type="presParOf" srcId="{333A1088-737F-45CB-B68E-254E46348037}" destId="{F5ABB229-8D3B-4694-996A-96F23CF14429}" srcOrd="0" destOrd="0" presId="urn:microsoft.com/office/officeart/2005/8/layout/target3"/>
    <dgm:cxn modelId="{DB6FE0A5-364A-46B6-87FA-6BBBC8FFDB96}" type="presParOf" srcId="{333A1088-737F-45CB-B68E-254E46348037}" destId="{F41139FD-01EE-4571-8B17-4FB00FC51163}" srcOrd="1" destOrd="0" presId="urn:microsoft.com/office/officeart/2005/8/layout/target3"/>
    <dgm:cxn modelId="{0E36BDC4-E93C-46FA-A42D-72D1CE30D06A}" type="presParOf" srcId="{333A1088-737F-45CB-B68E-254E46348037}" destId="{D005CE8C-CC26-4C3E-AC11-E15060ECD759}" srcOrd="2" destOrd="0" presId="urn:microsoft.com/office/officeart/2005/8/layout/target3"/>
    <dgm:cxn modelId="{352FD462-16F7-4CDC-A756-89D37778267D}" type="presParOf" srcId="{333A1088-737F-45CB-B68E-254E46348037}" destId="{2C702D82-9B77-49B7-9568-BB8EB47C3372}" srcOrd="3" destOrd="0" presId="urn:microsoft.com/office/officeart/2005/8/layout/target3"/>
    <dgm:cxn modelId="{64FE18B9-A04B-48E9-ABF3-824860E7ACB8}" type="presParOf" srcId="{333A1088-737F-45CB-B68E-254E46348037}" destId="{A52A0455-90FF-4808-ABD0-F02540D31D5A}" srcOrd="4" destOrd="0" presId="urn:microsoft.com/office/officeart/2005/8/layout/target3"/>
    <dgm:cxn modelId="{DA30A299-BC07-4D18-95EA-7469F4DF126C}" type="presParOf" srcId="{333A1088-737F-45CB-B68E-254E46348037}" destId="{6140AFEC-043D-4C43-A2F9-D0F5331DF3A3}" srcOrd="5" destOrd="0" presId="urn:microsoft.com/office/officeart/2005/8/layout/target3"/>
    <dgm:cxn modelId="{601EA4F6-9522-4C3F-8F15-A6778F277029}" type="presParOf" srcId="{333A1088-737F-45CB-B68E-254E46348037}" destId="{9358AC05-5D7D-4327-9F80-1AD486AEA664}" srcOrd="6" destOrd="0" presId="urn:microsoft.com/office/officeart/2005/8/layout/target3"/>
    <dgm:cxn modelId="{D79A3947-6C99-4BCC-AB45-7FD19D585C53}" type="presParOf" srcId="{333A1088-737F-45CB-B68E-254E46348037}" destId="{313FC574-E1CD-4FB4-B054-0B805CE0447D}" srcOrd="7" destOrd="0" presId="urn:microsoft.com/office/officeart/2005/8/layout/target3"/>
    <dgm:cxn modelId="{A87A2C19-3ED2-4819-8710-6DED7A9CA855}" type="presParOf" srcId="{333A1088-737F-45CB-B68E-254E46348037}" destId="{619D679B-A015-4ECF-8348-D1034C574F40}" srcOrd="8" destOrd="0" presId="urn:microsoft.com/office/officeart/2005/8/layout/target3"/>
    <dgm:cxn modelId="{3B35C2EB-D3F1-4798-8265-2B9A1CC308A9}" type="presParOf" srcId="{333A1088-737F-45CB-B68E-254E46348037}" destId="{322283A8-4A27-4CDA-BAE3-F381106A9174}" srcOrd="9" destOrd="0" presId="urn:microsoft.com/office/officeart/2005/8/layout/target3"/>
    <dgm:cxn modelId="{35FFC48C-EFC9-41FE-882D-158D27041CB7}" type="presParOf" srcId="{333A1088-737F-45CB-B68E-254E46348037}" destId="{FFC9F71D-1B4F-4AD9-A4A6-86ADEFC8AF5C}" srcOrd="10" destOrd="0" presId="urn:microsoft.com/office/officeart/2005/8/layout/target3"/>
    <dgm:cxn modelId="{19A48744-9E54-4AC0-A0D3-097A08114981}" type="presParOf" srcId="{333A1088-737F-45CB-B68E-254E46348037}" destId="{25B08C86-7E15-44DC-BE7F-FFB55DD49D12}" srcOrd="11" destOrd="0" presId="urn:microsoft.com/office/officeart/2005/8/layout/target3"/>
    <dgm:cxn modelId="{9417CDE7-F8EF-4EDC-AEEC-8F6646639D8D}" type="presParOf" srcId="{333A1088-737F-45CB-B68E-254E46348037}" destId="{76644BE8-9D7C-4C09-B250-3D10AF48CBB7}" srcOrd="12" destOrd="0" presId="urn:microsoft.com/office/officeart/2005/8/layout/target3"/>
    <dgm:cxn modelId="{3CE8B62F-67BC-4AB5-9245-690AC88C3FE5}" type="presParOf" srcId="{333A1088-737F-45CB-B68E-254E46348037}" destId="{EE85B701-7295-41C0-BA7A-34D3756A2AE6}" srcOrd="13" destOrd="0" presId="urn:microsoft.com/office/officeart/2005/8/layout/target3"/>
    <dgm:cxn modelId="{E06745E6-CBD6-4D3B-B032-3CC646D5EB5D}" type="presParOf" srcId="{333A1088-737F-45CB-B68E-254E46348037}" destId="{8BEBB6EC-1DAA-4CAC-8A25-BC0FCBD5DBD5}" srcOrd="14" destOrd="0" presId="urn:microsoft.com/office/officeart/2005/8/layout/target3"/>
    <dgm:cxn modelId="{B83FB2D4-3129-4E08-B6B7-7531F83DAACA}" type="presParOf" srcId="{333A1088-737F-45CB-B68E-254E46348037}" destId="{AED2198E-93D5-4001-81B4-73124B309672}" srcOrd="15" destOrd="0" presId="urn:microsoft.com/office/officeart/2005/8/layout/target3"/>
    <dgm:cxn modelId="{00DBAE60-D331-4D65-A575-5D90531040AE}" type="presParOf" srcId="{333A1088-737F-45CB-B68E-254E46348037}" destId="{2BE915AB-18AA-4053-B92C-3BFC9ED204BB}" srcOrd="16" destOrd="0" presId="urn:microsoft.com/office/officeart/2005/8/layout/target3"/>
    <dgm:cxn modelId="{D55B5113-F867-4266-B0FE-ECE150A8C268}" type="presParOf" srcId="{333A1088-737F-45CB-B68E-254E46348037}" destId="{6BB5E863-4638-4E1D-BFDE-399D028AC4ED}" srcOrd="17" destOrd="0" presId="urn:microsoft.com/office/officeart/2005/8/layout/target3"/>
    <dgm:cxn modelId="{7F76A9DD-D6AB-498F-81A2-435A603FA3E3}" type="presParOf" srcId="{333A1088-737F-45CB-B68E-254E46348037}" destId="{5A5FFA88-C948-4069-8E93-59FA12366E83}" srcOrd="18" destOrd="0" presId="urn:microsoft.com/office/officeart/2005/8/layout/target3"/>
    <dgm:cxn modelId="{BE8725A6-00E5-42D6-9247-66A22825D9C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AUTOR:Lenka</a:t>
          </a:r>
          <a:r>
            <a:rPr lang="cs-CZ" sz="2000" kern="1200" dirty="0" smtClean="0"/>
            <a:t> Hrnčířová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VY_32_INOVACE_08_Konverzace v Aj 6.ročník_ </a:t>
          </a:r>
          <a:r>
            <a:rPr lang="cs-CZ" sz="2000" kern="1200" baseline="0" dirty="0" err="1" smtClean="0"/>
            <a:t>Autumn</a:t>
          </a:r>
          <a:endParaRPr lang="cs-CZ" sz="20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Téma:Autumn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D84745-3F29-4B15-B6E4-6D3B45E6C287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269CD8-38D2-4D1E-A030-86AB822010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969951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58F92E-D3A5-490B-9681-88B369C371FA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6745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269CD8-38D2-4D1E-A030-86AB822010ED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86816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269CD8-38D2-4D1E-A030-86AB822010ED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42945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269CD8-38D2-4D1E-A030-86AB822010ED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27342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269CD8-38D2-4D1E-A030-86AB822010ED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76686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269CD8-38D2-4D1E-A030-86AB822010ED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17426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269CD8-38D2-4D1E-A030-86AB822010ED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34416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269CD8-38D2-4D1E-A030-86AB822010ED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65158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269CD8-38D2-4D1E-A030-86AB822010ED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504990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269CD8-38D2-4D1E-A030-86AB822010ED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52836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EAF447-C644-4167-98ED-83A3DD6C3646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BC11A-CA1A-4ACF-8199-C345F5784B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EAF447-C644-4167-98ED-83A3DD6C3646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BC11A-CA1A-4ACF-8199-C345F5784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EAF447-C644-4167-98ED-83A3DD6C3646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BC11A-CA1A-4ACF-8199-C345F5784B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EAF447-C644-4167-98ED-83A3DD6C3646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BC11A-CA1A-4ACF-8199-C345F5784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EAF447-C644-4167-98ED-83A3DD6C3646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BC11A-CA1A-4ACF-8199-C345F5784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EAF447-C644-4167-98ED-83A3DD6C3646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BC11A-CA1A-4ACF-8199-C345F5784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EAF447-C644-4167-98ED-83A3DD6C3646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BC11A-CA1A-4ACF-8199-C345F5784B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EAF447-C644-4167-98ED-83A3DD6C3646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BC11A-CA1A-4ACF-8199-C345F5784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EAF447-C644-4167-98ED-83A3DD6C3646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BC11A-CA1A-4ACF-8199-C345F5784B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EAF447-C644-4167-98ED-83A3DD6C3646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BC11A-CA1A-4ACF-8199-C345F5784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EAF447-C644-4167-98ED-83A3DD6C3646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BC11A-CA1A-4ACF-8199-C345F5784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80EAF447-C644-4167-98ED-83A3DD6C3646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9DBC11A-CA1A-4ACF-8199-C345F5784B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emf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95551088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90376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64704"/>
            <a:ext cx="7875169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    Anotace:</a:t>
            </a:r>
          </a:p>
          <a:p>
            <a:endParaRPr lang="cs-CZ" sz="2800" dirty="0"/>
          </a:p>
          <a:p>
            <a:r>
              <a:rPr lang="cs-CZ" sz="2800" dirty="0" smtClean="0"/>
              <a:t>      Konverzace v AJ, 6. třída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Podzim  - </a:t>
            </a:r>
            <a:r>
              <a:rPr lang="cs-CZ" sz="2800" dirty="0" err="1" smtClean="0"/>
              <a:t>Autumn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      Prezentace k výkladu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Co je podzim, změny v přírodě, počasí, pouštění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draků, odlet některých ptáků do teplejších krajin,</a:t>
            </a:r>
          </a:p>
          <a:p>
            <a:r>
              <a:rPr lang="cs-CZ" sz="2800"/>
              <a:t> </a:t>
            </a:r>
            <a:r>
              <a:rPr lang="cs-CZ" sz="2800" smtClean="0"/>
              <a:t>     sklizeň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097080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6448" y="3212976"/>
            <a:ext cx="3384376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465003"/>
            <a:ext cx="2495550" cy="312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476672"/>
            <a:ext cx="6939720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     </a:t>
            </a:r>
            <a:r>
              <a:rPr lang="cs-CZ" sz="2800" b="1" u="sng" dirty="0" smtClean="0"/>
              <a:t> </a:t>
            </a:r>
            <a:r>
              <a:rPr lang="cs-CZ" sz="2800" b="1" u="sng" dirty="0" err="1" smtClean="0"/>
              <a:t>Autumn</a:t>
            </a:r>
            <a:endParaRPr lang="cs-CZ" sz="2800" b="1" u="sng" dirty="0" smtClean="0"/>
          </a:p>
          <a:p>
            <a:endParaRPr lang="cs-CZ" sz="2800" b="1" u="sng" dirty="0"/>
          </a:p>
          <a:p>
            <a:r>
              <a:rPr lang="cs-CZ" sz="2800" dirty="0" smtClean="0"/>
              <a:t>   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one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seasons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dirty="0" smtClean="0"/>
              <a:t>    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in </a:t>
            </a:r>
            <a:r>
              <a:rPr lang="cs-CZ" sz="2800" dirty="0" err="1" smtClean="0"/>
              <a:t>September</a:t>
            </a:r>
            <a:r>
              <a:rPr lang="cs-CZ" sz="2800" dirty="0" smtClean="0"/>
              <a:t>, </a:t>
            </a:r>
            <a:r>
              <a:rPr lang="cs-CZ" sz="2800" dirty="0" err="1" smtClean="0"/>
              <a:t>October</a:t>
            </a:r>
            <a:r>
              <a:rPr lang="cs-CZ" sz="2800" dirty="0" smtClean="0"/>
              <a:t> and </a:t>
            </a:r>
            <a:r>
              <a:rPr lang="cs-CZ" sz="2800" dirty="0" err="1" smtClean="0"/>
              <a:t>November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dirty="0" smtClean="0"/>
              <a:t>      </a:t>
            </a:r>
            <a:r>
              <a:rPr lang="cs-CZ" sz="2800" dirty="0" err="1" smtClean="0"/>
              <a:t>Days</a:t>
            </a:r>
            <a:r>
              <a:rPr lang="cs-CZ" sz="2800" dirty="0" smtClean="0"/>
              <a:t> are </a:t>
            </a:r>
            <a:r>
              <a:rPr lang="cs-CZ" sz="2800" dirty="0" err="1" smtClean="0"/>
              <a:t>shorter</a:t>
            </a:r>
            <a:r>
              <a:rPr lang="cs-CZ" sz="2800" dirty="0" smtClean="0"/>
              <a:t>. </a:t>
            </a:r>
          </a:p>
          <a:p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45020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2696"/>
            <a:ext cx="68879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           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weather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cold</a:t>
            </a:r>
            <a:r>
              <a:rPr lang="cs-CZ" sz="2800" dirty="0" smtClean="0"/>
              <a:t>, </a:t>
            </a:r>
            <a:r>
              <a:rPr lang="cs-CZ" sz="2800" dirty="0" err="1" smtClean="0"/>
              <a:t>windy</a:t>
            </a:r>
            <a:r>
              <a:rPr lang="cs-CZ" sz="2800" dirty="0" smtClean="0"/>
              <a:t> and </a:t>
            </a:r>
            <a:r>
              <a:rPr lang="cs-CZ" sz="2800" dirty="0" err="1" smtClean="0"/>
              <a:t>rainy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844824"/>
            <a:ext cx="4392488" cy="273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07150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9538189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      </a:t>
            </a:r>
            <a:r>
              <a:rPr lang="cs-CZ" sz="2800" dirty="0" err="1" smtClean="0"/>
              <a:t>Leaves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trees</a:t>
            </a:r>
            <a:r>
              <a:rPr lang="cs-CZ" sz="2800" dirty="0" smtClean="0"/>
              <a:t> </a:t>
            </a:r>
            <a:r>
              <a:rPr lang="cs-CZ" sz="2800" dirty="0" err="1" smtClean="0"/>
              <a:t>change</a:t>
            </a:r>
            <a:r>
              <a:rPr lang="cs-CZ" sz="2800" dirty="0" smtClean="0"/>
              <a:t> </a:t>
            </a:r>
            <a:r>
              <a:rPr lang="cs-CZ" sz="2800" dirty="0" err="1" smtClean="0"/>
              <a:t>their</a:t>
            </a:r>
            <a:r>
              <a:rPr lang="cs-CZ" sz="2800" dirty="0" smtClean="0"/>
              <a:t> </a:t>
            </a:r>
            <a:r>
              <a:rPr lang="cs-CZ" sz="2800" dirty="0" err="1" smtClean="0"/>
              <a:t>colour</a:t>
            </a:r>
            <a:r>
              <a:rPr lang="cs-CZ" sz="2800" dirty="0" smtClean="0"/>
              <a:t> </a:t>
            </a:r>
            <a:r>
              <a:rPr lang="cs-CZ" sz="2800" dirty="0" err="1" smtClean="0"/>
              <a:t>from</a:t>
            </a:r>
            <a:r>
              <a:rPr lang="cs-CZ" sz="2800" dirty="0" smtClean="0"/>
              <a:t> green to:</a:t>
            </a:r>
          </a:p>
          <a:p>
            <a:endParaRPr lang="cs-CZ" sz="2800" dirty="0"/>
          </a:p>
          <a:p>
            <a:r>
              <a:rPr lang="cs-CZ" sz="2800" dirty="0" smtClean="0"/>
              <a:t>        </a:t>
            </a:r>
            <a:r>
              <a:rPr lang="cs-CZ" sz="2800" dirty="0" err="1" smtClean="0"/>
              <a:t>yellow</a:t>
            </a:r>
            <a:r>
              <a:rPr lang="cs-CZ" sz="2800" dirty="0" smtClean="0"/>
              <a:t>, </a:t>
            </a:r>
            <a:r>
              <a:rPr lang="cs-CZ" sz="2800" dirty="0" err="1" smtClean="0"/>
              <a:t>orange</a:t>
            </a:r>
            <a:r>
              <a:rPr lang="cs-CZ" sz="2800" dirty="0" smtClean="0"/>
              <a:t>, </a:t>
            </a:r>
            <a:r>
              <a:rPr lang="cs-CZ" sz="2800" dirty="0" err="1" smtClean="0"/>
              <a:t>red</a:t>
            </a:r>
            <a:r>
              <a:rPr lang="cs-CZ" sz="2800" dirty="0" smtClean="0"/>
              <a:t> and </a:t>
            </a:r>
            <a:r>
              <a:rPr lang="cs-CZ" sz="2800" dirty="0" err="1" smtClean="0"/>
              <a:t>brown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dirty="0" smtClean="0"/>
              <a:t>        </a:t>
            </a:r>
            <a:r>
              <a:rPr lang="cs-CZ" sz="2800" dirty="0" err="1" smtClean="0"/>
              <a:t>Leaves</a:t>
            </a:r>
            <a:r>
              <a:rPr lang="cs-CZ" sz="2800" dirty="0" smtClean="0"/>
              <a:t> </a:t>
            </a:r>
            <a:r>
              <a:rPr lang="cs-CZ" sz="2800" dirty="0" err="1" smtClean="0"/>
              <a:t>fall</a:t>
            </a:r>
            <a:r>
              <a:rPr lang="cs-CZ" sz="2800" dirty="0" smtClean="0"/>
              <a:t> </a:t>
            </a:r>
            <a:r>
              <a:rPr lang="cs-CZ" sz="2800" dirty="0" err="1" smtClean="0"/>
              <a:t>down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trees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dirty="0" smtClean="0"/>
              <a:t>       </a:t>
            </a:r>
            <a:r>
              <a:rPr lang="cs-CZ" sz="2800" dirty="0" err="1" smtClean="0"/>
              <a:t>People</a:t>
            </a:r>
            <a:r>
              <a:rPr lang="cs-CZ" sz="2800" dirty="0" smtClean="0"/>
              <a:t> </a:t>
            </a:r>
            <a:r>
              <a:rPr lang="cs-CZ" sz="2800" dirty="0" err="1" smtClean="0"/>
              <a:t>must</a:t>
            </a:r>
            <a:r>
              <a:rPr lang="cs-CZ" sz="2800" dirty="0" smtClean="0"/>
              <a:t> </a:t>
            </a:r>
            <a:r>
              <a:rPr lang="cs-CZ" sz="2800" dirty="0" err="1" smtClean="0"/>
              <a:t>rake</a:t>
            </a:r>
            <a:r>
              <a:rPr lang="cs-CZ" sz="2800" dirty="0" smtClean="0"/>
              <a:t> </a:t>
            </a:r>
            <a:r>
              <a:rPr lang="cs-CZ" sz="2800" dirty="0" err="1" smtClean="0"/>
              <a:t>or</a:t>
            </a:r>
            <a:r>
              <a:rPr lang="cs-CZ" sz="2800" dirty="0" smtClean="0"/>
              <a:t> </a:t>
            </a:r>
            <a:r>
              <a:rPr lang="cs-CZ" sz="2800" dirty="0" err="1" smtClean="0"/>
              <a:t>sweep</a:t>
            </a:r>
            <a:r>
              <a:rPr lang="cs-CZ" sz="2800" dirty="0" smtClean="0"/>
              <a:t> </a:t>
            </a:r>
            <a:r>
              <a:rPr lang="cs-CZ" sz="2800" dirty="0" err="1" smtClean="0"/>
              <a:t>them</a:t>
            </a:r>
            <a:r>
              <a:rPr lang="cs-CZ" sz="2800" dirty="0" smtClean="0"/>
              <a:t> </a:t>
            </a:r>
            <a:r>
              <a:rPr lang="cs-CZ" sz="2800" dirty="0" err="1" smtClean="0"/>
              <a:t>with</a:t>
            </a:r>
            <a:r>
              <a:rPr lang="cs-CZ" sz="2800" dirty="0" smtClean="0"/>
              <a:t> a </a:t>
            </a:r>
            <a:r>
              <a:rPr lang="cs-CZ" sz="2800" dirty="0" err="1" smtClean="0"/>
              <a:t>broom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077072"/>
            <a:ext cx="3600400" cy="227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31170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36712"/>
            <a:ext cx="80254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    </a:t>
            </a:r>
            <a:r>
              <a:rPr lang="cs-CZ" sz="2800" dirty="0" err="1" smtClean="0"/>
              <a:t>When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weather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windy</a:t>
            </a:r>
            <a:r>
              <a:rPr lang="cs-CZ" sz="2800" dirty="0" smtClean="0"/>
              <a:t> </a:t>
            </a:r>
            <a:r>
              <a:rPr lang="cs-CZ" sz="2800" dirty="0" err="1" smtClean="0"/>
              <a:t>children</a:t>
            </a:r>
            <a:r>
              <a:rPr lang="cs-CZ" sz="2800" dirty="0" smtClean="0"/>
              <a:t> </a:t>
            </a:r>
            <a:r>
              <a:rPr lang="cs-CZ" sz="2800" dirty="0" err="1" smtClean="0"/>
              <a:t>can</a:t>
            </a:r>
            <a:r>
              <a:rPr lang="cs-CZ" sz="2800" dirty="0" smtClean="0"/>
              <a:t> </a:t>
            </a:r>
            <a:r>
              <a:rPr lang="cs-CZ" sz="2800" dirty="0" err="1" smtClean="0"/>
              <a:t>fly</a:t>
            </a:r>
            <a:r>
              <a:rPr lang="cs-CZ" sz="2800" dirty="0"/>
              <a:t> </a:t>
            </a:r>
            <a:r>
              <a:rPr lang="cs-CZ" sz="2800" dirty="0" smtClean="0"/>
              <a:t>a </a:t>
            </a:r>
            <a:r>
              <a:rPr lang="cs-CZ" sz="2800" dirty="0" err="1" smtClean="0"/>
              <a:t>kite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21351"/>
            <a:ext cx="3312368" cy="20708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348880"/>
            <a:ext cx="3240360" cy="20158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15601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737913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           </a:t>
            </a:r>
            <a:r>
              <a:rPr lang="cs-CZ" sz="2800" dirty="0" err="1" smtClean="0"/>
              <a:t>Some</a:t>
            </a:r>
            <a:r>
              <a:rPr lang="cs-CZ" sz="2800" dirty="0" smtClean="0"/>
              <a:t> </a:t>
            </a:r>
            <a:r>
              <a:rPr lang="cs-CZ" sz="2800" dirty="0" err="1" smtClean="0"/>
              <a:t>birds</a:t>
            </a:r>
            <a:r>
              <a:rPr lang="cs-CZ" sz="2800" dirty="0" smtClean="0"/>
              <a:t> </a:t>
            </a:r>
            <a:r>
              <a:rPr lang="cs-CZ" sz="2800" dirty="0" err="1" smtClean="0"/>
              <a:t>fly</a:t>
            </a:r>
            <a:r>
              <a:rPr lang="cs-CZ" sz="2800" dirty="0" smtClean="0"/>
              <a:t> </a:t>
            </a:r>
            <a:r>
              <a:rPr lang="cs-CZ" sz="2800" dirty="0" err="1" smtClean="0"/>
              <a:t>away</a:t>
            </a:r>
            <a:r>
              <a:rPr lang="cs-CZ" sz="2800" dirty="0" smtClean="0"/>
              <a:t> to </a:t>
            </a:r>
            <a:r>
              <a:rPr lang="cs-CZ" sz="2800" dirty="0" err="1" smtClean="0"/>
              <a:t>hotter</a:t>
            </a:r>
            <a:r>
              <a:rPr lang="cs-CZ" sz="2800" dirty="0" smtClean="0"/>
              <a:t> </a:t>
            </a:r>
            <a:r>
              <a:rPr lang="cs-CZ" sz="2800" dirty="0" err="1" smtClean="0"/>
              <a:t>countries</a:t>
            </a:r>
            <a:r>
              <a:rPr lang="cs-CZ" sz="2800" dirty="0" smtClean="0"/>
              <a:t>, </a:t>
            </a:r>
          </a:p>
          <a:p>
            <a:r>
              <a:rPr lang="cs-CZ" sz="2800" dirty="0" smtClean="0"/>
              <a:t>             </a:t>
            </a:r>
            <a:r>
              <a:rPr lang="cs-CZ" sz="2800" dirty="0" err="1" smtClean="0"/>
              <a:t>for</a:t>
            </a:r>
            <a:r>
              <a:rPr lang="cs-CZ" sz="2800" dirty="0" smtClean="0"/>
              <a:t> </a:t>
            </a:r>
            <a:r>
              <a:rPr lang="cs-CZ" sz="2800" dirty="0" err="1" smtClean="0"/>
              <a:t>example</a:t>
            </a:r>
            <a:r>
              <a:rPr lang="cs-CZ" sz="2800" dirty="0" smtClean="0"/>
              <a:t>: </a:t>
            </a:r>
            <a:r>
              <a:rPr lang="cs-CZ" sz="2800" dirty="0" err="1" smtClean="0"/>
              <a:t>cuckoo</a:t>
            </a:r>
            <a:r>
              <a:rPr lang="cs-CZ" sz="2800" dirty="0" smtClean="0"/>
              <a:t>, </a:t>
            </a:r>
            <a:r>
              <a:rPr lang="cs-CZ" sz="2800" dirty="0" err="1" smtClean="0"/>
              <a:t>stork</a:t>
            </a:r>
            <a:r>
              <a:rPr lang="cs-CZ" sz="2800" dirty="0" smtClean="0"/>
              <a:t>, </a:t>
            </a:r>
            <a:r>
              <a:rPr lang="cs-CZ" sz="2800" dirty="0" err="1" smtClean="0"/>
              <a:t>swallow</a:t>
            </a:r>
            <a:endParaRPr lang="cs-CZ" sz="28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996952"/>
            <a:ext cx="1965145" cy="12241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708920"/>
            <a:ext cx="1564171" cy="24768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611329"/>
            <a:ext cx="2880320" cy="17793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28433" y="5510814"/>
            <a:ext cx="2304256" cy="5474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cuckoo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779539" y="5510814"/>
            <a:ext cx="2304256" cy="5474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stork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508104" y="5510814"/>
            <a:ext cx="2304256" cy="5474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swallow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42635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20688"/>
            <a:ext cx="749647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       </a:t>
            </a:r>
            <a:r>
              <a:rPr lang="cs-CZ" sz="2800" dirty="0" err="1" smtClean="0"/>
              <a:t>Some</a:t>
            </a:r>
            <a:r>
              <a:rPr lang="cs-CZ" sz="2800" dirty="0" smtClean="0"/>
              <a:t> </a:t>
            </a:r>
            <a:r>
              <a:rPr lang="cs-CZ" sz="2800" dirty="0" err="1" smtClean="0"/>
              <a:t>animals</a:t>
            </a:r>
            <a:r>
              <a:rPr lang="cs-CZ" sz="2800" dirty="0" smtClean="0"/>
              <a:t> </a:t>
            </a:r>
            <a:r>
              <a:rPr lang="cs-CZ" sz="2800" dirty="0" err="1" smtClean="0"/>
              <a:t>hide</a:t>
            </a:r>
            <a:r>
              <a:rPr lang="cs-CZ" sz="2800" dirty="0" smtClean="0"/>
              <a:t> in </a:t>
            </a:r>
            <a:r>
              <a:rPr lang="cs-CZ" sz="2800" dirty="0" err="1" smtClean="0"/>
              <a:t>different</a:t>
            </a:r>
            <a:r>
              <a:rPr lang="cs-CZ" sz="2800" dirty="0" smtClean="0"/>
              <a:t> </a:t>
            </a:r>
            <a:r>
              <a:rPr lang="cs-CZ" sz="2800" dirty="0" err="1" smtClean="0"/>
              <a:t>places</a:t>
            </a:r>
            <a:r>
              <a:rPr lang="cs-CZ" sz="2800" dirty="0" smtClean="0"/>
              <a:t> and </a:t>
            </a:r>
          </a:p>
          <a:p>
            <a:r>
              <a:rPr lang="cs-CZ" sz="2800" dirty="0" smtClean="0"/>
              <a:t>         </a:t>
            </a:r>
            <a:r>
              <a:rPr lang="cs-CZ" sz="2800" dirty="0" err="1" smtClean="0"/>
              <a:t>hibernate,for</a:t>
            </a:r>
            <a:r>
              <a:rPr lang="cs-CZ" sz="2800" dirty="0" smtClean="0"/>
              <a:t> </a:t>
            </a:r>
            <a:r>
              <a:rPr lang="cs-CZ" sz="2800" dirty="0" err="1" smtClean="0"/>
              <a:t>examples</a:t>
            </a:r>
            <a:r>
              <a:rPr lang="cs-CZ" sz="2800" dirty="0" smtClean="0"/>
              <a:t>: </a:t>
            </a:r>
            <a:r>
              <a:rPr lang="cs-CZ" sz="2800" dirty="0" err="1" smtClean="0"/>
              <a:t>snakes</a:t>
            </a:r>
            <a:r>
              <a:rPr lang="cs-CZ" sz="2800" dirty="0" smtClean="0"/>
              <a:t>, </a:t>
            </a:r>
            <a:r>
              <a:rPr lang="cs-CZ" sz="2800" dirty="0" err="1" smtClean="0"/>
              <a:t>frogs</a:t>
            </a:r>
            <a:r>
              <a:rPr lang="cs-CZ" sz="2800" dirty="0" smtClean="0"/>
              <a:t>, </a:t>
            </a:r>
            <a:r>
              <a:rPr lang="cs-CZ" sz="2800" dirty="0" err="1" smtClean="0"/>
              <a:t>lizards</a:t>
            </a:r>
            <a:r>
              <a:rPr lang="cs-CZ" sz="2800" dirty="0" smtClean="0"/>
              <a:t>,</a:t>
            </a:r>
          </a:p>
          <a:p>
            <a:r>
              <a:rPr lang="cs-CZ" sz="2800" dirty="0" smtClean="0"/>
              <a:t>         </a:t>
            </a:r>
            <a:r>
              <a:rPr lang="cs-CZ" sz="2800" dirty="0" err="1" smtClean="0"/>
              <a:t>insects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69316" y="3847467"/>
            <a:ext cx="2004900" cy="1336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10283" y="3847467"/>
            <a:ext cx="2056791" cy="1370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47907" y="3782782"/>
            <a:ext cx="1599769" cy="1370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751673"/>
            <a:ext cx="2097156" cy="14017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3140968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        </a:t>
            </a:r>
            <a:r>
              <a:rPr lang="cs-CZ" sz="2800" dirty="0" err="1" smtClean="0">
                <a:solidFill>
                  <a:srgbClr val="FF0000"/>
                </a:solidFill>
              </a:rPr>
              <a:t>Match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the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pictures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with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the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correct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names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5949280"/>
            <a:ext cx="82845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         </a:t>
            </a:r>
            <a:r>
              <a:rPr lang="cs-CZ" sz="2800" b="1" dirty="0" err="1" smtClean="0">
                <a:solidFill>
                  <a:srgbClr val="00B050"/>
                </a:solidFill>
              </a:rPr>
              <a:t>snake</a:t>
            </a:r>
            <a:r>
              <a:rPr lang="cs-CZ" sz="2800" b="1" dirty="0" smtClean="0">
                <a:solidFill>
                  <a:srgbClr val="00B050"/>
                </a:solidFill>
              </a:rPr>
              <a:t>          </a:t>
            </a:r>
            <a:r>
              <a:rPr lang="cs-CZ" sz="2800" b="1" dirty="0" err="1" smtClean="0">
                <a:solidFill>
                  <a:srgbClr val="00B050"/>
                </a:solidFill>
              </a:rPr>
              <a:t>insect</a:t>
            </a:r>
            <a:r>
              <a:rPr lang="cs-CZ" sz="2800" b="1" dirty="0" smtClean="0">
                <a:solidFill>
                  <a:srgbClr val="00B050"/>
                </a:solidFill>
              </a:rPr>
              <a:t>         </a:t>
            </a:r>
            <a:r>
              <a:rPr lang="cs-CZ" sz="2800" b="1" dirty="0" err="1" smtClean="0">
                <a:solidFill>
                  <a:srgbClr val="00B050"/>
                </a:solidFill>
              </a:rPr>
              <a:t>frog</a:t>
            </a:r>
            <a:r>
              <a:rPr lang="cs-CZ" sz="2800" b="1" dirty="0" smtClean="0">
                <a:solidFill>
                  <a:srgbClr val="00B050"/>
                </a:solidFill>
              </a:rPr>
              <a:t>        </a:t>
            </a:r>
            <a:r>
              <a:rPr lang="cs-CZ" sz="2800" b="1" dirty="0" err="1" smtClean="0">
                <a:solidFill>
                  <a:srgbClr val="00B050"/>
                </a:solidFill>
              </a:rPr>
              <a:t>lizard</a:t>
            </a:r>
            <a:r>
              <a:rPr lang="cs-CZ" sz="2800" b="1" dirty="0" smtClean="0">
                <a:solidFill>
                  <a:srgbClr val="00B050"/>
                </a:solidFill>
              </a:rPr>
              <a:t>          </a:t>
            </a:r>
            <a:endParaRPr lang="cs-CZ" sz="28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89938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736066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        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time</a:t>
            </a:r>
            <a:r>
              <a:rPr lang="cs-CZ" sz="2800" dirty="0" smtClean="0"/>
              <a:t> </a:t>
            </a:r>
            <a:r>
              <a:rPr lang="cs-CZ" sz="2800" dirty="0" err="1" smtClean="0"/>
              <a:t>for</a:t>
            </a:r>
            <a:r>
              <a:rPr lang="cs-CZ" sz="2800" dirty="0" smtClean="0"/>
              <a:t> </a:t>
            </a:r>
            <a:r>
              <a:rPr lang="cs-CZ" sz="2800" dirty="0" err="1" smtClean="0"/>
              <a:t>harvest</a:t>
            </a:r>
            <a:r>
              <a:rPr lang="cs-CZ" sz="2800" dirty="0" smtClean="0"/>
              <a:t>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gardens</a:t>
            </a:r>
            <a:r>
              <a:rPr lang="cs-CZ" sz="2800" dirty="0" smtClean="0"/>
              <a:t> and in</a:t>
            </a:r>
          </a:p>
          <a:p>
            <a:r>
              <a:rPr lang="cs-CZ" sz="2800" dirty="0" smtClean="0"/>
              <a:t>          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fields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026" name="Picture 2" descr="http://highland-cattle.eu/wp-content/uploads/2007/10/1007%20002_246_17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761000"/>
            <a:ext cx="2343150" cy="1685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ts3.mm.bing.net/images/thumbnail.aspx?q=4709260342329374&amp;id=9d25d3c24d2bbc8014685df9c82afdda&amp;url=http%3a%2f%2fwww.gamepark.cz%2fpictures%2f00%2f14%2f28%2f14281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775310"/>
            <a:ext cx="896904" cy="1357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masaze-dana.cz/blog/wp-content/uploads/2011/08/skenovat0066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761000"/>
            <a:ext cx="1872208" cy="1285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ts3.mm.bing.net/images/thumbnail.aspx?q=4536761592448758&amp;id=26386a5350fca7c66825ba554098b015&amp;url=http%3a%2f%2fnd03.jxs.cz%2f572%2f389%2fee8b6bdf1c_62504838_o2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02457" y="4070199"/>
            <a:ext cx="2857500" cy="1657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ts3.mm.bing.net/images/thumbnail.aspx?q=4826989700645738&amp;id=d951f5dd31db13fce4e2f762475f62a3&amp;url=http%3a%2f%2fregeneracnecentrum.sk%2fclanky%2fwp-content%2fuploads%2f2010%2f07%2fsm-1030-006c-kukurica.rw_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07036" y="3763695"/>
            <a:ext cx="1386665" cy="1963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ts1.mm.bing.net/images/thumbnail.aspx?q=4951646824894104&amp;id=1575e3e49b1d10ee67a169ab570fc11f&amp;url=http%3a%2f%2fupload.wikimedia.org%2fwikipedia%2fcommons%2fthumb%2f8%2f83%2fSugarBeet.jpg%2f258px-SugarBeet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717032"/>
            <a:ext cx="1403134" cy="2121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075870" y="6057818"/>
            <a:ext cx="1933743" cy="45492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maize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588224" y="6057818"/>
            <a:ext cx="2376264" cy="45492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chemeClr val="tx1"/>
                </a:solidFill>
              </a:rPr>
              <a:t>s</a:t>
            </a:r>
            <a:r>
              <a:rPr lang="cs-CZ" sz="2800" b="1" dirty="0" err="1" smtClean="0">
                <a:solidFill>
                  <a:schemeClr val="tx1"/>
                </a:solidFill>
              </a:rPr>
              <a:t>ugar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beet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36735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20688"/>
            <a:ext cx="6789679" cy="23698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      Zdroje:</a:t>
            </a:r>
          </a:p>
          <a:p>
            <a:endParaRPr lang="cs-CZ" dirty="0" smtClean="0"/>
          </a:p>
          <a:p>
            <a:r>
              <a:rPr lang="cs-CZ" sz="2800" dirty="0" smtClean="0"/>
              <a:t>        http://microsoft.com</a:t>
            </a:r>
          </a:p>
          <a:p>
            <a:r>
              <a:rPr lang="cs-CZ" sz="2800" dirty="0" smtClean="0"/>
              <a:t>     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Text – sestaven autorkou tohoto </a:t>
            </a:r>
            <a:r>
              <a:rPr lang="cs-CZ" sz="2800" dirty="0" err="1" smtClean="0"/>
              <a:t>DUMu</a:t>
            </a:r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16599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108</TotalTime>
  <Words>241</Words>
  <Application>Microsoft Office PowerPoint</Application>
  <PresentationFormat>Předvádění na obrazovce (4:3)</PresentationFormat>
  <Paragraphs>59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Slunovrat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Simona</cp:lastModifiedBy>
  <cp:revision>15</cp:revision>
  <dcterms:created xsi:type="dcterms:W3CDTF">2011-11-19T08:28:08Z</dcterms:created>
  <dcterms:modified xsi:type="dcterms:W3CDTF">2012-03-31T20:20:49Z</dcterms:modified>
</cp:coreProperties>
</file>