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81" r:id="rId2"/>
    <p:sldId id="264" r:id="rId3"/>
    <p:sldId id="274" r:id="rId4"/>
    <p:sldId id="275" r:id="rId5"/>
    <p:sldId id="276" r:id="rId6"/>
    <p:sldId id="277" r:id="rId7"/>
    <p:sldId id="278" r:id="rId8"/>
    <p:sldId id="279" r:id="rId9"/>
    <p:sldId id="280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34" autoAdjust="0"/>
    <p:restoredTop sz="94671" autoAdjust="0"/>
  </p:normalViewPr>
  <p:slideViewPr>
    <p:cSldViewPr>
      <p:cViewPr>
        <p:scale>
          <a:sx n="80" d="100"/>
          <a:sy n="80" d="100"/>
        </p:scale>
        <p:origin x="-172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74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6D79B8E-C7C6-4486-B185-18B044831BDC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383D419-A09A-472F-9526-6FD48F1B23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0522732"/>
      </p:ext>
    </p:extLst>
  </p:cSld>
  <p:clrMap bg1="dk1" tx1="lt1" bg2="dk2" tx2="lt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574616-0F0D-4592-B53F-E091673B24B5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B13F77-F1C4-4577-A94A-03C20CC218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D3FF9-477A-4AA1-9519-C86C1C4E54D4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6E1F01-325E-47DD-8F23-96AE069690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DBE02B-9409-4E6A-8F06-A09D7DCBC93F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35EDF-7D1A-473A-8FE3-5048FAFF4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F26C12-5A7A-426B-B3C8-CED543257003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7F795-A717-4749-8227-F60FCEDDE3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2DE9-BA56-4833-AC71-F50CEFA2CCBC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2C371-DF60-4D4B-BB18-2088973C7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C672DD-81B0-4955-BC64-455BC7648212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D5116-816B-4631-9A2A-2E3687D4FD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DE0C11-D05A-4601-B354-71FDFC023546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1F7067-B7D4-443F-BB72-EA44EF62CF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06715-C763-4F58-8AB1-CB23483BC481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FFEA62-81DB-4A9A-A7D8-BDC407B1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17AF8-3543-4EDD-82C9-FC2EDA7FA2E8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1F3C82-7F11-421C-B2DD-5057658E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10AD8-CDDD-4C69-ADD5-B8179C9100EC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DB32B3-1B47-4AAC-9EC1-4FB72017C3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E9B19-5F51-488B-AA08-86B07B5714E5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2B606E-C539-4AF6-9DD6-DD5FDBEF2A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F3DDE02-C954-4E10-8D66-F2C7B95EEDEA}" type="datetimeFigureOut">
              <a:rPr lang="cs-CZ"/>
              <a:pPr>
                <a:defRPr/>
              </a:pPr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FC71DD9-2E61-4E85-BCA9-6436DA6415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934280342"/>
              </p:ext>
            </p:extLst>
          </p:nvPr>
        </p:nvGraphicFramePr>
        <p:xfrm>
          <a:off x="1619250" y="1844675"/>
          <a:ext cx="5903913" cy="4525965"/>
        </p:xfrm>
        <a:graphic>
          <a:graphicData uri="http://schemas.openxmlformats.org/drawingml/2006/table">
            <a:tbl>
              <a:tblPr/>
              <a:tblGrid>
                <a:gridCol w="2038829"/>
                <a:gridCol w="3865084"/>
              </a:tblGrid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CC00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Informační a komunikační technologie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MS-OFFICE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Ing.</a:t>
                      </a:r>
                      <a:r>
                        <a:rPr lang="cs-CZ" sz="1400" baseline="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Miroslav </a:t>
                      </a:r>
                      <a:r>
                        <a:rPr lang="cs-CZ" sz="1400" baseline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Geršl</a:t>
                      </a:r>
                      <a:endParaRPr lang="cs-CZ" sz="140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používá základy MS-OFFICE , MS Word</a:t>
                      </a: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5028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FF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31..5.2012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79512" y="260648"/>
            <a:ext cx="8810624" cy="1368152"/>
            <a:chOff x="0" y="0"/>
            <a:chExt cx="88837" cy="15314"/>
          </a:xfrm>
        </p:grpSpPr>
        <p:pic>
          <p:nvPicPr>
            <p:cNvPr id="5" name="Obrázek 4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6" name="Obrázek 5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7" name="Obrázek 6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8" name="Obdélník 7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8416558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Oblíbené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 výběru zobrazit miniaturní panel nástrojů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zobrazit na pásu karet Vývojář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barevné schéma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osobní nastavení (uživatelské jméno)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jazykové nastavení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Zobrazení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možnosti zobrazení stránky (zobrazovat popisy dokumentu)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zobrazování formátovacích značek na obrazovce (tabulátor, mezera, konce odstavců)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možnosti tisku (tisknout vlastnosti dokumentu, skrytý text, aktualizace polí)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Možnosti automatických oprav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automatické opravy (opravit dvě počáteční velká písmena, velká počáteční písmena u názvů dnů)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nahrazovat text během psaní 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automaticky použít návrhy kontroly pravopisu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Možnosti automatických oprav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automatické opravy pro matematiku (použít i mimo matematické oblasti)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automatické úpravy formátu při psaní (nahrazovat při psaní, formátovat při psaní, při psaní automaticky)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automatický formát (předdefinované styly)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Kontrola pravopisu a mluvnice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 kontrole pravopisu v aplikacích sady Office (přeskakovat slova velkými písmeny, slova obsahující číslice)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 opravě pravopisu a gramatiky             v aplikaci Word (kontrolovat pravopis při psaní, označovat gramatické chyby)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Uložit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uložit dokumenty (formát, automatické obnovení, umístění souboru obnovení, výchozí umístění souborů)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možnosti offline úprav pro soubory serveru správy dokumentů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při sdílení dokumentu zachovat věrnost</a:t>
            </a: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6985000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Upřesnit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možnosti úprav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vyjímání, kopírování a vkládání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zobrazit obsah dokumentu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zobrazení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tisk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ukládání</a:t>
            </a:r>
          </a:p>
          <a:p>
            <a:pPr marL="914400" lvl="1" indent="-457200" algn="l">
              <a:buFont typeface="Calibri" pitchFamily="34" charset="0"/>
              <a:buChar char="―"/>
            </a:pPr>
            <a:endParaRPr lang="cs-CZ" dirty="0" smtClean="0">
              <a:solidFill>
                <a:schemeClr val="tx1"/>
              </a:solidFill>
            </a:endParaRP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dirty="0" smtClean="0"/>
              <a:t>MS WORD, možnosti aplikace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060575"/>
            <a:ext cx="7100912" cy="3865563"/>
          </a:xfrm>
        </p:spPr>
        <p:txBody>
          <a:bodyPr/>
          <a:lstStyle/>
          <a:p>
            <a:pPr marL="457200" indent="-457200" algn="l">
              <a:buFont typeface="Arial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Přizpůsobit 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úprava panelu nástrojů Rychlý přístup    a klávesové zkratky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Zobrazení a správa doplňků</a:t>
            </a:r>
          </a:p>
          <a:p>
            <a:pPr marL="914400" lvl="1" indent="-457200" algn="l">
              <a:buFont typeface="Calibri" pitchFamily="34" charset="0"/>
              <a:buChar char="―"/>
            </a:pPr>
            <a:r>
              <a:rPr lang="cs-CZ" dirty="0" smtClean="0">
                <a:solidFill>
                  <a:schemeClr val="tx1"/>
                </a:solidFill>
              </a:rPr>
              <a:t>doplňky aktivní, neaktivní, související, zakázané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Centrum zabezpečení, Zdroje informací</a:t>
            </a:r>
          </a:p>
          <a:p>
            <a:pPr marL="914400" lvl="1" indent="-457200" algn="l">
              <a:buFont typeface="Arial" pitchFamily="34" charset="0"/>
              <a:buChar char="•"/>
            </a:pPr>
            <a:endParaRPr lang="cs-CZ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1487</TotalTime>
  <Words>322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MS WORD, možnosti aplikace</vt:lpstr>
      <vt:lpstr>MS WORD, možnosti aplikace</vt:lpstr>
      <vt:lpstr>MS WORD, možnosti aplikace</vt:lpstr>
      <vt:lpstr>MS WORD, možnosti aplikace</vt:lpstr>
      <vt:lpstr>MS WORD, možnosti aplikace</vt:lpstr>
      <vt:lpstr>MS WORD, možnosti aplikace</vt:lpstr>
      <vt:lpstr>MS WORD, možnosti aplikace</vt:lpstr>
      <vt:lpstr>MS WORD, možnosti aplikace</vt:lpstr>
    </vt:vector>
  </TitlesOfParts>
  <Company>Profit, spol. s r. o.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PIC16F84A</dc:title>
  <dc:creator>gersl</dc:creator>
  <cp:lastModifiedBy>Lenka</cp:lastModifiedBy>
  <cp:revision>78</cp:revision>
  <dcterms:created xsi:type="dcterms:W3CDTF">2012-06-06T17:43:45Z</dcterms:created>
  <dcterms:modified xsi:type="dcterms:W3CDTF">2014-04-23T07:15:14Z</dcterms:modified>
</cp:coreProperties>
</file>