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7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D30D52-97EE-4DA1-930E-A808E3B5600D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75B450-2D61-4197-8250-AB19991AE221}">
      <dgm:prSet phldrT="[Text]" custT="1"/>
      <dgm:spPr/>
      <dgm:t>
        <a:bodyPr/>
        <a:lstStyle/>
        <a:p>
          <a:pPr algn="l"/>
          <a:r>
            <a:rPr lang="cs-CZ" sz="2800" dirty="0" smtClean="0"/>
            <a:t>1. T.G. Masaryk  1918-1935</a:t>
          </a:r>
          <a:endParaRPr lang="cs-CZ" sz="2800" dirty="0"/>
        </a:p>
      </dgm:t>
    </dgm:pt>
    <dgm:pt modelId="{7BFEF374-D5A2-41E6-9B09-DC0C0D393631}" type="parTrans" cxnId="{A9497F89-0ED1-42DF-8F39-D986D214A9BB}">
      <dgm:prSet/>
      <dgm:spPr/>
      <dgm:t>
        <a:bodyPr/>
        <a:lstStyle/>
        <a:p>
          <a:endParaRPr lang="cs-CZ"/>
        </a:p>
      </dgm:t>
    </dgm:pt>
    <dgm:pt modelId="{01A97749-B331-4D33-A64E-13A4325F28F4}" type="sibTrans" cxnId="{A9497F89-0ED1-42DF-8F39-D986D214A9BB}">
      <dgm:prSet/>
      <dgm:spPr/>
      <dgm:t>
        <a:bodyPr/>
        <a:lstStyle/>
        <a:p>
          <a:endParaRPr lang="cs-CZ"/>
        </a:p>
      </dgm:t>
    </dgm:pt>
    <dgm:pt modelId="{392835F7-B86F-47D0-9F4A-1EC92582CFBB}">
      <dgm:prSet phldrT="[Text]" custT="1"/>
      <dgm:spPr/>
      <dgm:t>
        <a:bodyPr/>
        <a:lstStyle/>
        <a:p>
          <a:pPr algn="l"/>
          <a:r>
            <a:rPr lang="cs-CZ" sz="2400" dirty="0" smtClean="0"/>
            <a:t>2. Edvard Beneš 1935-1938/ 1945 - 1948</a:t>
          </a:r>
          <a:endParaRPr lang="cs-CZ" sz="2400" dirty="0"/>
        </a:p>
      </dgm:t>
    </dgm:pt>
    <dgm:pt modelId="{1C2036B5-C179-4862-A38A-496D858F863C}" type="parTrans" cxnId="{9D0516CD-F8D1-4DF3-AACB-DECAEAE5B54C}">
      <dgm:prSet/>
      <dgm:spPr/>
      <dgm:t>
        <a:bodyPr/>
        <a:lstStyle/>
        <a:p>
          <a:endParaRPr lang="cs-CZ"/>
        </a:p>
      </dgm:t>
    </dgm:pt>
    <dgm:pt modelId="{702098E2-767C-4F84-814E-4C4FBE15541C}" type="sibTrans" cxnId="{9D0516CD-F8D1-4DF3-AACB-DECAEAE5B54C}">
      <dgm:prSet/>
      <dgm:spPr/>
      <dgm:t>
        <a:bodyPr/>
        <a:lstStyle/>
        <a:p>
          <a:endParaRPr lang="cs-CZ"/>
        </a:p>
      </dgm:t>
    </dgm:pt>
    <dgm:pt modelId="{6828426B-A3E1-4814-9996-C1ADA47E019D}">
      <dgm:prSet phldrT="[Text]" custT="1"/>
      <dgm:spPr/>
      <dgm:t>
        <a:bodyPr/>
        <a:lstStyle/>
        <a:p>
          <a:pPr algn="l"/>
          <a:r>
            <a:rPr lang="cs-CZ" sz="2400" dirty="0" smtClean="0"/>
            <a:t>3. Emil </a:t>
          </a:r>
          <a:r>
            <a:rPr lang="cs-CZ" sz="2400" dirty="0" err="1" smtClean="0"/>
            <a:t>Hácha</a:t>
          </a:r>
          <a:r>
            <a:rPr lang="cs-CZ" sz="2400" dirty="0" smtClean="0"/>
            <a:t> 1939-1945</a:t>
          </a:r>
        </a:p>
      </dgm:t>
    </dgm:pt>
    <dgm:pt modelId="{AEF219CF-447E-4CB5-B809-8E2368CE0A2A}" type="parTrans" cxnId="{F22E6B02-5D8E-4A5C-9C0B-9F7B261A2E34}">
      <dgm:prSet/>
      <dgm:spPr/>
      <dgm:t>
        <a:bodyPr/>
        <a:lstStyle/>
        <a:p>
          <a:endParaRPr lang="cs-CZ"/>
        </a:p>
      </dgm:t>
    </dgm:pt>
    <dgm:pt modelId="{EB516DD8-4E6D-4BE9-A695-1C41E6622843}" type="sibTrans" cxnId="{F22E6B02-5D8E-4A5C-9C0B-9F7B261A2E34}">
      <dgm:prSet/>
      <dgm:spPr/>
      <dgm:t>
        <a:bodyPr/>
        <a:lstStyle/>
        <a:p>
          <a:endParaRPr lang="cs-CZ"/>
        </a:p>
      </dgm:t>
    </dgm:pt>
    <dgm:pt modelId="{D54BA23E-BC5E-4FE7-98B0-E2B50EDB6308}">
      <dgm:prSet phldrT="[Text]"/>
      <dgm:spPr/>
      <dgm:t>
        <a:bodyPr/>
        <a:lstStyle/>
        <a:p>
          <a:pPr algn="l"/>
          <a:r>
            <a:rPr lang="cs-CZ" dirty="0" smtClean="0"/>
            <a:t>7. Ludvík Svoboda 1968-1975</a:t>
          </a:r>
          <a:endParaRPr lang="cs-CZ" dirty="0"/>
        </a:p>
      </dgm:t>
    </dgm:pt>
    <dgm:pt modelId="{CA8BC8BB-4DDB-4616-B91E-40671B4D8A4A}" type="parTrans" cxnId="{BCEFC9FE-BB30-415B-8837-6091F61121DE}">
      <dgm:prSet/>
      <dgm:spPr/>
      <dgm:t>
        <a:bodyPr/>
        <a:lstStyle/>
        <a:p>
          <a:endParaRPr lang="cs-CZ"/>
        </a:p>
      </dgm:t>
    </dgm:pt>
    <dgm:pt modelId="{C62413F8-E914-45C4-961E-FA883E445666}" type="sibTrans" cxnId="{BCEFC9FE-BB30-415B-8837-6091F61121DE}">
      <dgm:prSet/>
      <dgm:spPr/>
      <dgm:t>
        <a:bodyPr/>
        <a:lstStyle/>
        <a:p>
          <a:endParaRPr lang="cs-CZ"/>
        </a:p>
      </dgm:t>
    </dgm:pt>
    <dgm:pt modelId="{7D41AF8C-17F0-4D37-9820-1A2A5189134B}">
      <dgm:prSet phldrT="[Text]"/>
      <dgm:spPr/>
      <dgm:t>
        <a:bodyPr/>
        <a:lstStyle/>
        <a:p>
          <a:pPr algn="l"/>
          <a:r>
            <a:rPr lang="cs-CZ" dirty="0" smtClean="0"/>
            <a:t>8. </a:t>
          </a:r>
          <a:r>
            <a:rPr lang="cs-CZ" dirty="0" err="1" smtClean="0"/>
            <a:t>Gustáv</a:t>
          </a:r>
          <a:r>
            <a:rPr lang="cs-CZ" dirty="0" smtClean="0"/>
            <a:t> Husák  1975-1989</a:t>
          </a:r>
          <a:endParaRPr lang="cs-CZ" dirty="0"/>
        </a:p>
      </dgm:t>
    </dgm:pt>
    <dgm:pt modelId="{E67F5B13-C8D6-493C-A8B8-FD7CB707D97D}" type="parTrans" cxnId="{DF350A91-796B-4F29-87FA-A36939C9F805}">
      <dgm:prSet/>
      <dgm:spPr/>
      <dgm:t>
        <a:bodyPr/>
        <a:lstStyle/>
        <a:p>
          <a:endParaRPr lang="cs-CZ"/>
        </a:p>
      </dgm:t>
    </dgm:pt>
    <dgm:pt modelId="{1259680F-4BD3-4EA8-8F1A-8BEBDA9D45FD}" type="sibTrans" cxnId="{DF350A91-796B-4F29-87FA-A36939C9F805}">
      <dgm:prSet/>
      <dgm:spPr/>
      <dgm:t>
        <a:bodyPr/>
        <a:lstStyle/>
        <a:p>
          <a:endParaRPr lang="cs-CZ"/>
        </a:p>
      </dgm:t>
    </dgm:pt>
    <dgm:pt modelId="{E9D5FB76-911A-4F7D-9577-3CB74C396A8A}">
      <dgm:prSet phldrT="[Text]" custT="1"/>
      <dgm:spPr/>
      <dgm:t>
        <a:bodyPr/>
        <a:lstStyle/>
        <a:p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500" dirty="0" smtClean="0"/>
            <a:t> </a:t>
          </a:r>
          <a:r>
            <a:rPr lang="cs-CZ" sz="2400" dirty="0" smtClean="0"/>
            <a:t>4. Klement Gottwald 1948-1953</a:t>
          </a:r>
          <a:endParaRPr lang="cs-CZ" sz="2800" dirty="0" smtClean="0"/>
        </a:p>
        <a:p>
          <a:pPr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dirty="0"/>
        </a:p>
      </dgm:t>
    </dgm:pt>
    <dgm:pt modelId="{7A925DA0-368D-4FCE-B1F1-A6566C0D44E0}" type="parTrans" cxnId="{725D77B0-EB0B-489B-8EC0-77EF3D2063F0}">
      <dgm:prSet/>
      <dgm:spPr/>
      <dgm:t>
        <a:bodyPr/>
        <a:lstStyle/>
        <a:p>
          <a:endParaRPr lang="cs-CZ"/>
        </a:p>
      </dgm:t>
    </dgm:pt>
    <dgm:pt modelId="{DF267C0C-0BA0-4DA4-8898-9E64F252C639}" type="sibTrans" cxnId="{725D77B0-EB0B-489B-8EC0-77EF3D2063F0}">
      <dgm:prSet/>
      <dgm:spPr/>
      <dgm:t>
        <a:bodyPr/>
        <a:lstStyle/>
        <a:p>
          <a:endParaRPr lang="cs-CZ"/>
        </a:p>
      </dgm:t>
    </dgm:pt>
    <dgm:pt modelId="{8F4810E1-A5E1-4C5A-B472-44043C1A3E18}">
      <dgm:prSet phldrT="[Text]"/>
      <dgm:spPr/>
      <dgm:t>
        <a:bodyPr/>
        <a:lstStyle/>
        <a:p>
          <a:pPr algn="l"/>
          <a:r>
            <a:rPr lang="cs-CZ" dirty="0" smtClean="0"/>
            <a:t>5. Antonín Zápotocký 1953-1957</a:t>
          </a:r>
          <a:endParaRPr lang="cs-CZ" dirty="0"/>
        </a:p>
      </dgm:t>
    </dgm:pt>
    <dgm:pt modelId="{C12935AE-4359-483F-B5A3-BCA45E5AA6B7}" type="parTrans" cxnId="{054F3637-9334-4C6F-8C13-6C69361486B0}">
      <dgm:prSet/>
      <dgm:spPr/>
      <dgm:t>
        <a:bodyPr/>
        <a:lstStyle/>
        <a:p>
          <a:endParaRPr lang="cs-CZ"/>
        </a:p>
      </dgm:t>
    </dgm:pt>
    <dgm:pt modelId="{AA8B2B0A-777F-4FFA-ABCC-0ADCC06FBDBF}" type="sibTrans" cxnId="{054F3637-9334-4C6F-8C13-6C69361486B0}">
      <dgm:prSet/>
      <dgm:spPr/>
      <dgm:t>
        <a:bodyPr/>
        <a:lstStyle/>
        <a:p>
          <a:endParaRPr lang="cs-CZ"/>
        </a:p>
      </dgm:t>
    </dgm:pt>
    <dgm:pt modelId="{B93AC894-45D0-4C24-B917-B1FE86657208}">
      <dgm:prSet phldrT="[Text]"/>
      <dgm:spPr/>
      <dgm:t>
        <a:bodyPr/>
        <a:lstStyle/>
        <a:p>
          <a:pPr algn="l"/>
          <a:r>
            <a:rPr lang="cs-CZ" dirty="0" smtClean="0"/>
            <a:t>6. Antonín Novotný 1957-1968</a:t>
          </a:r>
          <a:endParaRPr lang="cs-CZ" dirty="0"/>
        </a:p>
      </dgm:t>
    </dgm:pt>
    <dgm:pt modelId="{5939E1F4-943D-46DC-9B73-6081E258D6A6}" type="parTrans" cxnId="{C763DF49-FBE8-460C-A148-028564187EA8}">
      <dgm:prSet/>
      <dgm:spPr/>
      <dgm:t>
        <a:bodyPr/>
        <a:lstStyle/>
        <a:p>
          <a:endParaRPr lang="cs-CZ"/>
        </a:p>
      </dgm:t>
    </dgm:pt>
    <dgm:pt modelId="{A43E1756-4C0A-4D3F-8AF6-2BC77AF83F4A}" type="sibTrans" cxnId="{C763DF49-FBE8-460C-A148-028564187EA8}">
      <dgm:prSet/>
      <dgm:spPr/>
      <dgm:t>
        <a:bodyPr/>
        <a:lstStyle/>
        <a:p>
          <a:endParaRPr lang="cs-CZ"/>
        </a:p>
      </dgm:t>
    </dgm:pt>
    <dgm:pt modelId="{106F95FB-9C08-4491-B51B-AF2685D73A8D}" type="pres">
      <dgm:prSet presAssocID="{1BD30D52-97EE-4DA1-930E-A808E3B5600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A1EE3A-B333-4B2C-B8F9-95003BE078D2}" type="pres">
      <dgm:prSet presAssocID="{DB75B450-2D61-4197-8250-AB19991AE221}" presName="linNode" presStyleCnt="0"/>
      <dgm:spPr/>
    </dgm:pt>
    <dgm:pt modelId="{4ADFED16-D1A5-47B4-AEAD-DEF3E6D8A76C}" type="pres">
      <dgm:prSet presAssocID="{DB75B450-2D61-4197-8250-AB19991AE221}" presName="parentText" presStyleLbl="node1" presStyleIdx="0" presStyleCnt="8" custScaleX="277778" custScaleY="87870" custLinFactNeighborX="2036" custLinFactNeighborY="62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FB5FCD-2A8C-4E13-98B0-F7D945B3B481}" type="pres">
      <dgm:prSet presAssocID="{01A97749-B331-4D33-A64E-13A4325F28F4}" presName="sp" presStyleCnt="0"/>
      <dgm:spPr/>
    </dgm:pt>
    <dgm:pt modelId="{7F8AB17B-137C-4457-8851-5A5D9FEA95C7}" type="pres">
      <dgm:prSet presAssocID="{392835F7-B86F-47D0-9F4A-1EC92582CFBB}" presName="linNode" presStyleCnt="0"/>
      <dgm:spPr/>
    </dgm:pt>
    <dgm:pt modelId="{0DEDB93F-E89F-4078-A1A2-569C9B1F2834}" type="pres">
      <dgm:prSet presAssocID="{392835F7-B86F-47D0-9F4A-1EC92582CFBB}" presName="parentText" presStyleLbl="node1" presStyleIdx="1" presStyleCnt="8" custScaleX="277778" custLinFactNeighborX="50998" custLinFactNeighborY="17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33C3EE-A295-4EB9-9968-63E6CB31C755}" type="pres">
      <dgm:prSet presAssocID="{702098E2-767C-4F84-814E-4C4FBE15541C}" presName="sp" presStyleCnt="0"/>
      <dgm:spPr/>
    </dgm:pt>
    <dgm:pt modelId="{68033EB7-B41F-4055-A2CB-7D6E108F86FB}" type="pres">
      <dgm:prSet presAssocID="{6828426B-A3E1-4814-9996-C1ADA47E019D}" presName="linNode" presStyleCnt="0"/>
      <dgm:spPr/>
    </dgm:pt>
    <dgm:pt modelId="{B2EACE5E-12D4-4B58-A70E-1E4B97FE4056}" type="pres">
      <dgm:prSet presAssocID="{6828426B-A3E1-4814-9996-C1ADA47E019D}" presName="parentText" presStyleLbl="node1" presStyleIdx="2" presStyleCnt="8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C8A5EB-7001-4593-884E-98B123903414}" type="pres">
      <dgm:prSet presAssocID="{EB516DD8-4E6D-4BE9-A695-1C41E6622843}" presName="sp" presStyleCnt="0"/>
      <dgm:spPr/>
    </dgm:pt>
    <dgm:pt modelId="{23C40842-5693-46B8-BE06-A083ACB4223B}" type="pres">
      <dgm:prSet presAssocID="{E9D5FB76-911A-4F7D-9577-3CB74C396A8A}" presName="linNode" presStyleCnt="0"/>
      <dgm:spPr/>
    </dgm:pt>
    <dgm:pt modelId="{36DBD546-0E32-4FBD-8268-638FA526EF4B}" type="pres">
      <dgm:prSet presAssocID="{E9D5FB76-911A-4F7D-9577-3CB74C396A8A}" presName="parentText" presStyleLbl="node1" presStyleIdx="3" presStyleCnt="8" custScaleX="277778" custLinFactNeighborX="99826" custLinFactNeighborY="-72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FAD412-6B1A-4061-B0BF-32F5EADDDDD9}" type="pres">
      <dgm:prSet presAssocID="{DF267C0C-0BA0-4DA4-8898-9E64F252C639}" presName="sp" presStyleCnt="0"/>
      <dgm:spPr/>
    </dgm:pt>
    <dgm:pt modelId="{495FE635-3346-455B-9847-2FE862D8DC35}" type="pres">
      <dgm:prSet presAssocID="{8F4810E1-A5E1-4C5A-B472-44043C1A3E18}" presName="linNode" presStyleCnt="0"/>
      <dgm:spPr/>
    </dgm:pt>
    <dgm:pt modelId="{8934BB8B-9CAE-46FA-BC3C-D1E091E4EFBF}" type="pres">
      <dgm:prSet presAssocID="{8F4810E1-A5E1-4C5A-B472-44043C1A3E18}" presName="parentText" presStyleLbl="node1" presStyleIdx="4" presStyleCnt="8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A9486C-AFDF-435B-B58D-CE0DA91DE57F}" type="pres">
      <dgm:prSet presAssocID="{AA8B2B0A-777F-4FFA-ABCC-0ADCC06FBDBF}" presName="sp" presStyleCnt="0"/>
      <dgm:spPr/>
    </dgm:pt>
    <dgm:pt modelId="{847E94AB-81CC-407E-AF8A-21FAA5A259BF}" type="pres">
      <dgm:prSet presAssocID="{B93AC894-45D0-4C24-B917-B1FE86657208}" presName="linNode" presStyleCnt="0"/>
      <dgm:spPr/>
    </dgm:pt>
    <dgm:pt modelId="{9342C01D-BB91-4C96-87D3-218990CE2694}" type="pres">
      <dgm:prSet presAssocID="{B93AC894-45D0-4C24-B917-B1FE86657208}" presName="parentText" presStyleLbl="node1" presStyleIdx="5" presStyleCnt="8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924D3-5B8D-44A0-93FB-BBB83338612E}" type="pres">
      <dgm:prSet presAssocID="{A43E1756-4C0A-4D3F-8AF6-2BC77AF83F4A}" presName="sp" presStyleCnt="0"/>
      <dgm:spPr/>
    </dgm:pt>
    <dgm:pt modelId="{D2A102B7-C1E5-4D02-9879-E289DCC98EE9}" type="pres">
      <dgm:prSet presAssocID="{D54BA23E-BC5E-4FE7-98B0-E2B50EDB6308}" presName="linNode" presStyleCnt="0"/>
      <dgm:spPr/>
    </dgm:pt>
    <dgm:pt modelId="{0B4C79D9-70C1-49E8-A9E4-54F28B03FB76}" type="pres">
      <dgm:prSet presAssocID="{D54BA23E-BC5E-4FE7-98B0-E2B50EDB6308}" presName="parentText" presStyleLbl="node1" presStyleIdx="6" presStyleCnt="8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7D8013-954A-4F3E-9E97-9E9E0FAEE68F}" type="pres">
      <dgm:prSet presAssocID="{C62413F8-E914-45C4-961E-FA883E445666}" presName="sp" presStyleCnt="0"/>
      <dgm:spPr/>
    </dgm:pt>
    <dgm:pt modelId="{A98ECD9F-EDA7-4F1F-AD92-CAEA0BD55B4C}" type="pres">
      <dgm:prSet presAssocID="{7D41AF8C-17F0-4D37-9820-1A2A5189134B}" presName="linNode" presStyleCnt="0"/>
      <dgm:spPr/>
    </dgm:pt>
    <dgm:pt modelId="{82D78CCE-8B23-4663-9EAF-B2572E93011D}" type="pres">
      <dgm:prSet presAssocID="{7D41AF8C-17F0-4D37-9820-1A2A5189134B}" presName="parentText" presStyleLbl="node1" presStyleIdx="7" presStyleCnt="8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8CBD6-30B6-4A62-BB0B-C65FE020984D}" type="presOf" srcId="{8F4810E1-A5E1-4C5A-B472-44043C1A3E18}" destId="{8934BB8B-9CAE-46FA-BC3C-D1E091E4EFBF}" srcOrd="0" destOrd="0" presId="urn:microsoft.com/office/officeart/2005/8/layout/vList5"/>
    <dgm:cxn modelId="{054F3637-9334-4C6F-8C13-6C69361486B0}" srcId="{1BD30D52-97EE-4DA1-930E-A808E3B5600D}" destId="{8F4810E1-A5E1-4C5A-B472-44043C1A3E18}" srcOrd="4" destOrd="0" parTransId="{C12935AE-4359-483F-B5A3-BCA45E5AA6B7}" sibTransId="{AA8B2B0A-777F-4FFA-ABCC-0ADCC06FBDBF}"/>
    <dgm:cxn modelId="{DDABCF89-5816-435A-AE00-ABA2BBC57A14}" type="presOf" srcId="{E9D5FB76-911A-4F7D-9577-3CB74C396A8A}" destId="{36DBD546-0E32-4FBD-8268-638FA526EF4B}" srcOrd="0" destOrd="0" presId="urn:microsoft.com/office/officeart/2005/8/layout/vList5"/>
    <dgm:cxn modelId="{DF350A91-796B-4F29-87FA-A36939C9F805}" srcId="{1BD30D52-97EE-4DA1-930E-A808E3B5600D}" destId="{7D41AF8C-17F0-4D37-9820-1A2A5189134B}" srcOrd="7" destOrd="0" parTransId="{E67F5B13-C8D6-493C-A8B8-FD7CB707D97D}" sibTransId="{1259680F-4BD3-4EA8-8F1A-8BEBDA9D45FD}"/>
    <dgm:cxn modelId="{C763DF49-FBE8-460C-A148-028564187EA8}" srcId="{1BD30D52-97EE-4DA1-930E-A808E3B5600D}" destId="{B93AC894-45D0-4C24-B917-B1FE86657208}" srcOrd="5" destOrd="0" parTransId="{5939E1F4-943D-46DC-9B73-6081E258D6A6}" sibTransId="{A43E1756-4C0A-4D3F-8AF6-2BC77AF83F4A}"/>
    <dgm:cxn modelId="{A9497F89-0ED1-42DF-8F39-D986D214A9BB}" srcId="{1BD30D52-97EE-4DA1-930E-A808E3B5600D}" destId="{DB75B450-2D61-4197-8250-AB19991AE221}" srcOrd="0" destOrd="0" parTransId="{7BFEF374-D5A2-41E6-9B09-DC0C0D393631}" sibTransId="{01A97749-B331-4D33-A64E-13A4325F28F4}"/>
    <dgm:cxn modelId="{BCEFC9FE-BB30-415B-8837-6091F61121DE}" srcId="{1BD30D52-97EE-4DA1-930E-A808E3B5600D}" destId="{D54BA23E-BC5E-4FE7-98B0-E2B50EDB6308}" srcOrd="6" destOrd="0" parTransId="{CA8BC8BB-4DDB-4616-B91E-40671B4D8A4A}" sibTransId="{C62413F8-E914-45C4-961E-FA883E445666}"/>
    <dgm:cxn modelId="{EED62A64-C51C-4945-BD42-FD36F2E036A7}" type="presOf" srcId="{7D41AF8C-17F0-4D37-9820-1A2A5189134B}" destId="{82D78CCE-8B23-4663-9EAF-B2572E93011D}" srcOrd="0" destOrd="0" presId="urn:microsoft.com/office/officeart/2005/8/layout/vList5"/>
    <dgm:cxn modelId="{55EFB4E3-E1B7-4FCE-BF44-A4196B673C42}" type="presOf" srcId="{D54BA23E-BC5E-4FE7-98B0-E2B50EDB6308}" destId="{0B4C79D9-70C1-49E8-A9E4-54F28B03FB76}" srcOrd="0" destOrd="0" presId="urn:microsoft.com/office/officeart/2005/8/layout/vList5"/>
    <dgm:cxn modelId="{725D77B0-EB0B-489B-8EC0-77EF3D2063F0}" srcId="{1BD30D52-97EE-4DA1-930E-A808E3B5600D}" destId="{E9D5FB76-911A-4F7D-9577-3CB74C396A8A}" srcOrd="3" destOrd="0" parTransId="{7A925DA0-368D-4FCE-B1F1-A6566C0D44E0}" sibTransId="{DF267C0C-0BA0-4DA4-8898-9E64F252C639}"/>
    <dgm:cxn modelId="{3780B830-D83C-4BCE-A7AC-B1236E9027B2}" type="presOf" srcId="{392835F7-B86F-47D0-9F4A-1EC92582CFBB}" destId="{0DEDB93F-E89F-4078-A1A2-569C9B1F2834}" srcOrd="0" destOrd="0" presId="urn:microsoft.com/office/officeart/2005/8/layout/vList5"/>
    <dgm:cxn modelId="{9F2C32AB-F404-4BA0-BE62-8931A4350DAF}" type="presOf" srcId="{6828426B-A3E1-4814-9996-C1ADA47E019D}" destId="{B2EACE5E-12D4-4B58-A70E-1E4B97FE4056}" srcOrd="0" destOrd="0" presId="urn:microsoft.com/office/officeart/2005/8/layout/vList5"/>
    <dgm:cxn modelId="{F22E6B02-5D8E-4A5C-9C0B-9F7B261A2E34}" srcId="{1BD30D52-97EE-4DA1-930E-A808E3B5600D}" destId="{6828426B-A3E1-4814-9996-C1ADA47E019D}" srcOrd="2" destOrd="0" parTransId="{AEF219CF-447E-4CB5-B809-8E2368CE0A2A}" sibTransId="{EB516DD8-4E6D-4BE9-A695-1C41E6622843}"/>
    <dgm:cxn modelId="{9D0516CD-F8D1-4DF3-AACB-DECAEAE5B54C}" srcId="{1BD30D52-97EE-4DA1-930E-A808E3B5600D}" destId="{392835F7-B86F-47D0-9F4A-1EC92582CFBB}" srcOrd="1" destOrd="0" parTransId="{1C2036B5-C179-4862-A38A-496D858F863C}" sibTransId="{702098E2-767C-4F84-814E-4C4FBE15541C}"/>
    <dgm:cxn modelId="{B3609284-E48E-4366-B651-D5DB22417C97}" type="presOf" srcId="{DB75B450-2D61-4197-8250-AB19991AE221}" destId="{4ADFED16-D1A5-47B4-AEAD-DEF3E6D8A76C}" srcOrd="0" destOrd="0" presId="urn:microsoft.com/office/officeart/2005/8/layout/vList5"/>
    <dgm:cxn modelId="{C39371C1-779C-4800-8131-7DA35699AFF6}" type="presOf" srcId="{1BD30D52-97EE-4DA1-930E-A808E3B5600D}" destId="{106F95FB-9C08-4491-B51B-AF2685D73A8D}" srcOrd="0" destOrd="0" presId="urn:microsoft.com/office/officeart/2005/8/layout/vList5"/>
    <dgm:cxn modelId="{7DC82818-B48B-47F4-BCFA-903060FA74CC}" type="presOf" srcId="{B93AC894-45D0-4C24-B917-B1FE86657208}" destId="{9342C01D-BB91-4C96-87D3-218990CE2694}" srcOrd="0" destOrd="0" presId="urn:microsoft.com/office/officeart/2005/8/layout/vList5"/>
    <dgm:cxn modelId="{04859ABD-9A4B-4B8D-AB56-CA04A5C2D93A}" type="presParOf" srcId="{106F95FB-9C08-4491-B51B-AF2685D73A8D}" destId="{DEA1EE3A-B333-4B2C-B8F9-95003BE078D2}" srcOrd="0" destOrd="0" presId="urn:microsoft.com/office/officeart/2005/8/layout/vList5"/>
    <dgm:cxn modelId="{757BAF88-12CB-4A52-B891-B9F42968EEA1}" type="presParOf" srcId="{DEA1EE3A-B333-4B2C-B8F9-95003BE078D2}" destId="{4ADFED16-D1A5-47B4-AEAD-DEF3E6D8A76C}" srcOrd="0" destOrd="0" presId="urn:microsoft.com/office/officeart/2005/8/layout/vList5"/>
    <dgm:cxn modelId="{9676FCF6-F983-46FE-89B0-20B6EA3C2E42}" type="presParOf" srcId="{106F95FB-9C08-4491-B51B-AF2685D73A8D}" destId="{D4FB5FCD-2A8C-4E13-98B0-F7D945B3B481}" srcOrd="1" destOrd="0" presId="urn:microsoft.com/office/officeart/2005/8/layout/vList5"/>
    <dgm:cxn modelId="{60692F3F-F095-4A69-8F1B-DE21FF994EC7}" type="presParOf" srcId="{106F95FB-9C08-4491-B51B-AF2685D73A8D}" destId="{7F8AB17B-137C-4457-8851-5A5D9FEA95C7}" srcOrd="2" destOrd="0" presId="urn:microsoft.com/office/officeart/2005/8/layout/vList5"/>
    <dgm:cxn modelId="{CAAA36E8-40E0-4604-85F4-EA943A0C6E07}" type="presParOf" srcId="{7F8AB17B-137C-4457-8851-5A5D9FEA95C7}" destId="{0DEDB93F-E89F-4078-A1A2-569C9B1F2834}" srcOrd="0" destOrd="0" presId="urn:microsoft.com/office/officeart/2005/8/layout/vList5"/>
    <dgm:cxn modelId="{6F52712D-5D8C-49BA-ADC3-A3005905EA42}" type="presParOf" srcId="{106F95FB-9C08-4491-B51B-AF2685D73A8D}" destId="{A133C3EE-A295-4EB9-9968-63E6CB31C755}" srcOrd="3" destOrd="0" presId="urn:microsoft.com/office/officeart/2005/8/layout/vList5"/>
    <dgm:cxn modelId="{F99A46AB-C522-480D-B595-7F2BD4DEB0A1}" type="presParOf" srcId="{106F95FB-9C08-4491-B51B-AF2685D73A8D}" destId="{68033EB7-B41F-4055-A2CB-7D6E108F86FB}" srcOrd="4" destOrd="0" presId="urn:microsoft.com/office/officeart/2005/8/layout/vList5"/>
    <dgm:cxn modelId="{6C6EE949-F68A-4613-88F0-42E4C0264A67}" type="presParOf" srcId="{68033EB7-B41F-4055-A2CB-7D6E108F86FB}" destId="{B2EACE5E-12D4-4B58-A70E-1E4B97FE4056}" srcOrd="0" destOrd="0" presId="urn:microsoft.com/office/officeart/2005/8/layout/vList5"/>
    <dgm:cxn modelId="{81A48225-9CA2-4C2A-AC0E-5234F39051EE}" type="presParOf" srcId="{106F95FB-9C08-4491-B51B-AF2685D73A8D}" destId="{9EC8A5EB-7001-4593-884E-98B123903414}" srcOrd="5" destOrd="0" presId="urn:microsoft.com/office/officeart/2005/8/layout/vList5"/>
    <dgm:cxn modelId="{099F17C7-A043-4A2A-9191-D04441BF38EF}" type="presParOf" srcId="{106F95FB-9C08-4491-B51B-AF2685D73A8D}" destId="{23C40842-5693-46B8-BE06-A083ACB4223B}" srcOrd="6" destOrd="0" presId="urn:microsoft.com/office/officeart/2005/8/layout/vList5"/>
    <dgm:cxn modelId="{DBA8A177-B315-49CF-8BED-50D5B7326B95}" type="presParOf" srcId="{23C40842-5693-46B8-BE06-A083ACB4223B}" destId="{36DBD546-0E32-4FBD-8268-638FA526EF4B}" srcOrd="0" destOrd="0" presId="urn:microsoft.com/office/officeart/2005/8/layout/vList5"/>
    <dgm:cxn modelId="{FAF75D5F-2CCC-421A-AF9E-AAE3F37C9CF2}" type="presParOf" srcId="{106F95FB-9C08-4491-B51B-AF2685D73A8D}" destId="{8AFAD412-6B1A-4061-B0BF-32F5EADDDDD9}" srcOrd="7" destOrd="0" presId="urn:microsoft.com/office/officeart/2005/8/layout/vList5"/>
    <dgm:cxn modelId="{04746536-4DB8-4B82-8FBE-0B8CFD86BCAF}" type="presParOf" srcId="{106F95FB-9C08-4491-B51B-AF2685D73A8D}" destId="{495FE635-3346-455B-9847-2FE862D8DC35}" srcOrd="8" destOrd="0" presId="urn:microsoft.com/office/officeart/2005/8/layout/vList5"/>
    <dgm:cxn modelId="{9CAFE880-A8D2-4809-B9EA-7486B19F48C9}" type="presParOf" srcId="{495FE635-3346-455B-9847-2FE862D8DC35}" destId="{8934BB8B-9CAE-46FA-BC3C-D1E091E4EFBF}" srcOrd="0" destOrd="0" presId="urn:microsoft.com/office/officeart/2005/8/layout/vList5"/>
    <dgm:cxn modelId="{B7D31567-1A51-43DB-BEAD-CAB6F29A6749}" type="presParOf" srcId="{106F95FB-9C08-4491-B51B-AF2685D73A8D}" destId="{94A9486C-AFDF-435B-B58D-CE0DA91DE57F}" srcOrd="9" destOrd="0" presId="urn:microsoft.com/office/officeart/2005/8/layout/vList5"/>
    <dgm:cxn modelId="{6F2AE286-0A3D-41F5-A5AF-607E9F8355B1}" type="presParOf" srcId="{106F95FB-9C08-4491-B51B-AF2685D73A8D}" destId="{847E94AB-81CC-407E-AF8A-21FAA5A259BF}" srcOrd="10" destOrd="0" presId="urn:microsoft.com/office/officeart/2005/8/layout/vList5"/>
    <dgm:cxn modelId="{4600F75D-BD01-4A68-A1AE-499A8897260F}" type="presParOf" srcId="{847E94AB-81CC-407E-AF8A-21FAA5A259BF}" destId="{9342C01D-BB91-4C96-87D3-218990CE2694}" srcOrd="0" destOrd="0" presId="urn:microsoft.com/office/officeart/2005/8/layout/vList5"/>
    <dgm:cxn modelId="{39B98175-A40F-44C6-A387-52FCCB20DD58}" type="presParOf" srcId="{106F95FB-9C08-4491-B51B-AF2685D73A8D}" destId="{DCC924D3-5B8D-44A0-93FB-BBB83338612E}" srcOrd="11" destOrd="0" presId="urn:microsoft.com/office/officeart/2005/8/layout/vList5"/>
    <dgm:cxn modelId="{486979AF-019F-4605-8E50-56612A51B455}" type="presParOf" srcId="{106F95FB-9C08-4491-B51B-AF2685D73A8D}" destId="{D2A102B7-C1E5-4D02-9879-E289DCC98EE9}" srcOrd="12" destOrd="0" presId="urn:microsoft.com/office/officeart/2005/8/layout/vList5"/>
    <dgm:cxn modelId="{EBFE4525-12A9-427D-964D-65AA31412184}" type="presParOf" srcId="{D2A102B7-C1E5-4D02-9879-E289DCC98EE9}" destId="{0B4C79D9-70C1-49E8-A9E4-54F28B03FB76}" srcOrd="0" destOrd="0" presId="urn:microsoft.com/office/officeart/2005/8/layout/vList5"/>
    <dgm:cxn modelId="{6E5DDC97-1AA2-4C26-98C1-51327938A07E}" type="presParOf" srcId="{106F95FB-9C08-4491-B51B-AF2685D73A8D}" destId="{467D8013-954A-4F3E-9E97-9E9E0FAEE68F}" srcOrd="13" destOrd="0" presId="urn:microsoft.com/office/officeart/2005/8/layout/vList5"/>
    <dgm:cxn modelId="{C5A02FB0-141B-4732-A987-138939007006}" type="presParOf" srcId="{106F95FB-9C08-4491-B51B-AF2685D73A8D}" destId="{A98ECD9F-EDA7-4F1F-AD92-CAEA0BD55B4C}" srcOrd="14" destOrd="0" presId="urn:microsoft.com/office/officeart/2005/8/layout/vList5"/>
    <dgm:cxn modelId="{00D747FE-89DF-4F6A-AF65-EA7D1F4DBDBE}" type="presParOf" srcId="{A98ECD9F-EDA7-4F1F-AD92-CAEA0BD55B4C}" destId="{82D78CCE-8B23-4663-9EAF-B2572E93011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ADFED16-D1A5-47B4-AEAD-DEF3E6D8A76C}">
      <dsp:nvSpPr>
        <dsp:cNvPr id="0" name=""/>
        <dsp:cNvSpPr/>
      </dsp:nvSpPr>
      <dsp:spPr>
        <a:xfrm>
          <a:off x="6320" y="37624"/>
          <a:ext cx="6470703" cy="5142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1. T.G. Masaryk  1918-1935</a:t>
          </a:r>
          <a:endParaRPr lang="cs-CZ" sz="2800" kern="1200" dirty="0"/>
        </a:p>
      </dsp:txBody>
      <dsp:txXfrm>
        <a:off x="6320" y="37624"/>
        <a:ext cx="6470703" cy="514218"/>
      </dsp:txXfrm>
    </dsp:sp>
    <dsp:sp modelId="{0DEDB93F-E89F-4078-A1A2-569C9B1F2834}">
      <dsp:nvSpPr>
        <dsp:cNvPr id="0" name=""/>
        <dsp:cNvSpPr/>
      </dsp:nvSpPr>
      <dsp:spPr>
        <a:xfrm>
          <a:off x="6320" y="545786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2. Edvard Beneš 1935-1938/ 1945 - 1948</a:t>
          </a:r>
          <a:endParaRPr lang="cs-CZ" sz="2400" kern="1200" dirty="0"/>
        </a:p>
      </dsp:txBody>
      <dsp:txXfrm>
        <a:off x="6320" y="545786"/>
        <a:ext cx="6470703" cy="585204"/>
      </dsp:txXfrm>
    </dsp:sp>
    <dsp:sp modelId="{B2EACE5E-12D4-4B58-A70E-1E4B97FE4056}">
      <dsp:nvSpPr>
        <dsp:cNvPr id="0" name=""/>
        <dsp:cNvSpPr/>
      </dsp:nvSpPr>
      <dsp:spPr>
        <a:xfrm>
          <a:off x="3160" y="1159249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3. Emil </a:t>
          </a:r>
          <a:r>
            <a:rPr lang="cs-CZ" sz="2400" kern="1200" dirty="0" err="1" smtClean="0"/>
            <a:t>Hácha</a:t>
          </a:r>
          <a:r>
            <a:rPr lang="cs-CZ" sz="2400" kern="1200" dirty="0" smtClean="0"/>
            <a:t> 1939-1945</a:t>
          </a:r>
        </a:p>
      </dsp:txBody>
      <dsp:txXfrm>
        <a:off x="3160" y="1159249"/>
        <a:ext cx="6470703" cy="585204"/>
      </dsp:txXfrm>
    </dsp:sp>
    <dsp:sp modelId="{36DBD546-0E32-4FBD-8268-638FA526EF4B}">
      <dsp:nvSpPr>
        <dsp:cNvPr id="0" name=""/>
        <dsp:cNvSpPr/>
      </dsp:nvSpPr>
      <dsp:spPr>
        <a:xfrm>
          <a:off x="6320" y="1731491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500" kern="1200" dirty="0" smtClean="0"/>
            <a:t> </a:t>
          </a:r>
          <a:r>
            <a:rPr lang="cs-CZ" sz="2400" kern="1200" dirty="0" smtClean="0"/>
            <a:t>4. Klement Gottwald 1948-1953</a:t>
          </a:r>
          <a:endParaRPr lang="cs-CZ" sz="2800" kern="1200" dirty="0" smtClean="0"/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6320" y="1731491"/>
        <a:ext cx="6470703" cy="585204"/>
      </dsp:txXfrm>
    </dsp:sp>
    <dsp:sp modelId="{8934BB8B-9CAE-46FA-BC3C-D1E091E4EFBF}">
      <dsp:nvSpPr>
        <dsp:cNvPr id="0" name=""/>
        <dsp:cNvSpPr/>
      </dsp:nvSpPr>
      <dsp:spPr>
        <a:xfrm>
          <a:off x="3160" y="2388178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5. Antonín Zápotocký 1953-1957</a:t>
          </a:r>
          <a:endParaRPr lang="cs-CZ" sz="2900" kern="1200" dirty="0"/>
        </a:p>
      </dsp:txBody>
      <dsp:txXfrm>
        <a:off x="3160" y="2388178"/>
        <a:ext cx="6470703" cy="585204"/>
      </dsp:txXfrm>
    </dsp:sp>
    <dsp:sp modelId="{9342C01D-BB91-4C96-87D3-218990CE2694}">
      <dsp:nvSpPr>
        <dsp:cNvPr id="0" name=""/>
        <dsp:cNvSpPr/>
      </dsp:nvSpPr>
      <dsp:spPr>
        <a:xfrm>
          <a:off x="3160" y="3002642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6. Antonín Novotný 1957-1968</a:t>
          </a:r>
          <a:endParaRPr lang="cs-CZ" sz="2900" kern="1200" dirty="0"/>
        </a:p>
      </dsp:txBody>
      <dsp:txXfrm>
        <a:off x="3160" y="3002642"/>
        <a:ext cx="6470703" cy="585204"/>
      </dsp:txXfrm>
    </dsp:sp>
    <dsp:sp modelId="{0B4C79D9-70C1-49E8-A9E4-54F28B03FB76}">
      <dsp:nvSpPr>
        <dsp:cNvPr id="0" name=""/>
        <dsp:cNvSpPr/>
      </dsp:nvSpPr>
      <dsp:spPr>
        <a:xfrm>
          <a:off x="3160" y="3617106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7. Ludvík Svoboda 1968-1975</a:t>
          </a:r>
          <a:endParaRPr lang="cs-CZ" sz="2900" kern="1200" dirty="0"/>
        </a:p>
      </dsp:txBody>
      <dsp:txXfrm>
        <a:off x="3160" y="3617106"/>
        <a:ext cx="6470703" cy="585204"/>
      </dsp:txXfrm>
    </dsp:sp>
    <dsp:sp modelId="{82D78CCE-8B23-4663-9EAF-B2572E93011D}">
      <dsp:nvSpPr>
        <dsp:cNvPr id="0" name=""/>
        <dsp:cNvSpPr/>
      </dsp:nvSpPr>
      <dsp:spPr>
        <a:xfrm>
          <a:off x="3160" y="4231571"/>
          <a:ext cx="6470703" cy="5852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8. </a:t>
          </a:r>
          <a:r>
            <a:rPr lang="cs-CZ" sz="2900" kern="1200" dirty="0" err="1" smtClean="0"/>
            <a:t>Gustáv</a:t>
          </a:r>
          <a:r>
            <a:rPr lang="cs-CZ" sz="2900" kern="1200" dirty="0" smtClean="0"/>
            <a:t> Husák  1975-1989</a:t>
          </a:r>
          <a:endParaRPr lang="cs-CZ" sz="2900" kern="1200" dirty="0"/>
        </a:p>
      </dsp:txBody>
      <dsp:txXfrm>
        <a:off x="3160" y="4231571"/>
        <a:ext cx="6470703" cy="585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0754047-177B-4B7D-9C0F-6014332356D6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4730D72-2367-4A70-9720-8D3E897C57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>
    <p:wipe dir="u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ntonin_Novotny_v_New_Yorku_-_1960_A.jpg" TargetMode="External"/><Relationship Id="rId3" Type="http://schemas.openxmlformats.org/officeDocument/2006/relationships/hyperlink" Target="http://commons.wikimedia.org/wiki/File:Bundesarchiv_Bild_146-1970-050-07,_Berlin,_Emil_Hacha_bei_Hitler.jpg" TargetMode="External"/><Relationship Id="rId7" Type="http://schemas.openxmlformats.org/officeDocument/2006/relationships/hyperlink" Target="http://commons.wikimedia.org/wiki/File:Anton%C3%ADn_Z%C3%A1potock%C3%BD.JPG" TargetMode="External"/><Relationship Id="rId2" Type="http://schemas.openxmlformats.org/officeDocument/2006/relationships/hyperlink" Target="http://commons.wikimedia.org/wiki/File:Tom%C3%A1%C5%A1_Garrigue_Masaryk_1925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/index.php?title=User:33758X1X3&amp;action=edit&amp;redlink=1" TargetMode="External"/><Relationship Id="rId5" Type="http://schemas.openxmlformats.org/officeDocument/2006/relationships/hyperlink" Target="http://commons.wikimedia.org/wiki/File:Ludv%C3%ADk_Svoboda_(Author_-_Stanislav_Tereba).JPG" TargetMode="External"/><Relationship Id="rId4" Type="http://schemas.openxmlformats.org/officeDocument/2006/relationships/hyperlink" Target="http://commons.wikimedia.org/wiki/File:Edvard_Bene%C5%A1.jpg" TargetMode="External"/><Relationship Id="rId9" Type="http://schemas.openxmlformats.org/officeDocument/2006/relationships/hyperlink" Target="http://commons.wikimedia.org/wiki/File:K_Gottwal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Prezidenti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Československa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osobnosti prezidentů Československa.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25. 09.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3295654"/>
          </a:xfrm>
        </p:spPr>
        <p:txBody>
          <a:bodyPr>
            <a:noAutofit/>
          </a:bodyPr>
          <a:lstStyle/>
          <a:p>
            <a:r>
              <a:rPr lang="cs-CZ" sz="6000" dirty="0" smtClean="0"/>
              <a:t>Prezidenti Československa</a:t>
            </a:r>
            <a:endParaRPr lang="cs-CZ" sz="60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142976" y="1397000"/>
          <a:ext cx="6477024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FED16-D1A5-47B4-AEAD-DEF3E6D8A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4ADFED16-D1A5-47B4-AEAD-DEF3E6D8A7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EDB93F-E89F-4078-A1A2-569C9B1F28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0DEDB93F-E89F-4078-A1A2-569C9B1F28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EACE5E-12D4-4B58-A70E-1E4B97FE4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B2EACE5E-12D4-4B58-A70E-1E4B97FE40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DBD546-0E32-4FBD-8268-638FA526E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36DBD546-0E32-4FBD-8268-638FA526E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34BB8B-9CAE-46FA-BC3C-D1E091E4E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8934BB8B-9CAE-46FA-BC3C-D1E091E4E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42C01D-BB91-4C96-87D3-218990CE26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9342C01D-BB91-4C96-87D3-218990CE26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4C79D9-70C1-49E8-A9E4-54F28B03FB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0B4C79D9-70C1-49E8-A9E4-54F28B03FB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D78CCE-8B23-4663-9EAF-B2572E930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82D78CCE-8B23-4663-9EAF-B2572E930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 (1850–1937)</a:t>
            </a:r>
            <a:endParaRPr lang="cs-CZ" dirty="0"/>
          </a:p>
        </p:txBody>
      </p:sp>
      <p:pic>
        <p:nvPicPr>
          <p:cNvPr id="5" name="Zástupný symbol pro obsah 4" descr="423px-Tomáš_Garrigue_Masaryk_1925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628730"/>
            <a:ext cx="3357586" cy="475459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4810" y="1714489"/>
            <a:ext cx="4471990" cy="45339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Narodil se 7.3. 1850 v Hodoníně jako syn kočího a kuchařky</a:t>
            </a:r>
          </a:p>
          <a:p>
            <a:r>
              <a:rPr lang="cs-CZ" dirty="0" smtClean="0"/>
              <a:t>Český vědec, filozof, pedagog, politik a žurnalista</a:t>
            </a:r>
          </a:p>
          <a:p>
            <a:r>
              <a:rPr lang="cs-CZ" dirty="0" smtClean="0"/>
              <a:t>Zakladatel novodobého československého státu</a:t>
            </a:r>
          </a:p>
          <a:p>
            <a:r>
              <a:rPr lang="cs-CZ" dirty="0" smtClean="0"/>
              <a:t>1. československý prezident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1428736"/>
            <a:ext cx="8186766" cy="502607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1865 -1872 studium gymnázia - Brno a Vídeň</a:t>
            </a:r>
          </a:p>
          <a:p>
            <a:r>
              <a:rPr lang="cs-CZ" dirty="0" smtClean="0"/>
              <a:t>1872-1876 studuje na univerzitě ve Vídni – doktorát filozofie</a:t>
            </a:r>
          </a:p>
          <a:p>
            <a:r>
              <a:rPr lang="cs-CZ" dirty="0" smtClean="0"/>
              <a:t>1876 soukromý učitel v Lipsku </a:t>
            </a:r>
          </a:p>
          <a:p>
            <a:r>
              <a:rPr lang="cs-CZ" dirty="0" smtClean="0"/>
              <a:t>1878 sňatek s Charlottou </a:t>
            </a:r>
            <a:r>
              <a:rPr lang="cs-CZ" dirty="0" err="1" smtClean="0"/>
              <a:t>Garrigue</a:t>
            </a:r>
            <a:r>
              <a:rPr lang="cs-CZ" dirty="0" smtClean="0"/>
              <a:t> – dcera bohatého amerického podnikatele z New Yorku</a:t>
            </a:r>
          </a:p>
          <a:p>
            <a:r>
              <a:rPr lang="cs-CZ" dirty="0" smtClean="0"/>
              <a:t>1879 dcera Alice, 1880 syn Herbert, 1886 syn Jan</a:t>
            </a:r>
          </a:p>
          <a:p>
            <a:r>
              <a:rPr lang="cs-CZ" dirty="0" smtClean="0"/>
              <a:t>1879 habilitace „Sebevražda“</a:t>
            </a:r>
          </a:p>
          <a:p>
            <a:r>
              <a:rPr lang="cs-CZ" dirty="0" smtClean="0"/>
              <a:t>1882 jmenován profesorem filozofie nové české univerzity v Praze</a:t>
            </a:r>
          </a:p>
          <a:p>
            <a:r>
              <a:rPr lang="cs-CZ" dirty="0" smtClean="0"/>
              <a:t>1883 zakládá  vědecký měsíčník </a:t>
            </a:r>
            <a:r>
              <a:rPr lang="cs-CZ" dirty="0" err="1" smtClean="0"/>
              <a:t>Athanaeum</a:t>
            </a:r>
            <a:endParaRPr lang="cs-CZ" dirty="0" smtClean="0"/>
          </a:p>
          <a:p>
            <a:r>
              <a:rPr lang="cs-CZ" dirty="0" smtClean="0"/>
              <a:t>1886 – 1888 vzdělanci kolem časopisu </a:t>
            </a:r>
            <a:r>
              <a:rPr lang="cs-CZ" dirty="0" err="1" smtClean="0"/>
              <a:t>Athanaeum</a:t>
            </a:r>
            <a:r>
              <a:rPr lang="cs-CZ" dirty="0" smtClean="0"/>
              <a:t> v čele s Masarykem – odhalují padělky rukopisů </a:t>
            </a:r>
            <a:r>
              <a:rPr lang="cs-CZ" dirty="0" smtClean="0">
                <a:sym typeface="Wingdings" pitchFamily="2" charset="2"/>
              </a:rPr>
              <a:t> celonárodní aféra</a:t>
            </a:r>
          </a:p>
          <a:p>
            <a:r>
              <a:rPr lang="cs-CZ" dirty="0" err="1" smtClean="0"/>
              <a:t>Polenská</a:t>
            </a:r>
            <a:r>
              <a:rPr lang="cs-CZ" dirty="0" smtClean="0"/>
              <a:t> aféra – </a:t>
            </a:r>
            <a:r>
              <a:rPr lang="cs-CZ" dirty="0" err="1" smtClean="0"/>
              <a:t>Hilsneriáda</a:t>
            </a:r>
            <a:r>
              <a:rPr lang="cs-CZ" dirty="0" smtClean="0"/>
              <a:t>  (1899) odsouzení </a:t>
            </a:r>
            <a:r>
              <a:rPr lang="cs-CZ" dirty="0" err="1" smtClean="0"/>
              <a:t>Hilsnera</a:t>
            </a:r>
            <a:r>
              <a:rPr lang="cs-CZ" dirty="0" smtClean="0"/>
              <a:t> za údajnou židovskou rituální vraždu české dívky Anežky Hrůzové </a:t>
            </a:r>
            <a:r>
              <a:rPr lang="cs-CZ" dirty="0" smtClean="0">
                <a:sym typeface="Wingdings" pitchFamily="2" charset="2"/>
              </a:rPr>
              <a:t> Masaryk prosadil revizi procesu</a:t>
            </a:r>
          </a:p>
          <a:p>
            <a:r>
              <a:rPr lang="cs-CZ" dirty="0" smtClean="0">
                <a:sym typeface="Wingdings" pitchFamily="2" charset="2"/>
              </a:rPr>
              <a:t>1891 poslanec za mladočeskou stranu</a:t>
            </a:r>
          </a:p>
          <a:p>
            <a:r>
              <a:rPr lang="cs-CZ" dirty="0" smtClean="0">
                <a:sym typeface="Wingdings" pitchFamily="2" charset="2"/>
              </a:rPr>
              <a:t>1900 s ostatními „realisty“ zakládá Českou stranu lidovou – později Česká strana pokroková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357298"/>
            <a:ext cx="5214974" cy="535785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sv. válka – Masaryk do exilu</a:t>
            </a:r>
          </a:p>
          <a:p>
            <a:r>
              <a:rPr lang="cs-CZ" dirty="0" smtClean="0"/>
              <a:t>Itálie, Švýcarsko, Francie a Anglie</a:t>
            </a:r>
          </a:p>
          <a:p>
            <a:r>
              <a:rPr lang="cs-CZ" dirty="0" smtClean="0"/>
              <a:t>V Paříži s Benešem a  </a:t>
            </a:r>
            <a:r>
              <a:rPr lang="cs-CZ" dirty="0" err="1" smtClean="0"/>
              <a:t>Štefánikem</a:t>
            </a:r>
            <a:r>
              <a:rPr lang="cs-CZ" dirty="0" smtClean="0"/>
              <a:t> zakládá Československou národní radu</a:t>
            </a:r>
          </a:p>
          <a:p>
            <a:r>
              <a:rPr lang="cs-CZ" dirty="0" smtClean="0"/>
              <a:t>V Rusku a ve Francii se formují československé vojenské jednotky</a:t>
            </a:r>
          </a:p>
          <a:p>
            <a:r>
              <a:rPr lang="cs-CZ" dirty="0" smtClean="0"/>
              <a:t>Francie, Anglie, USA uznávají ČNS jako československou vládu</a:t>
            </a:r>
          </a:p>
          <a:p>
            <a:r>
              <a:rPr lang="cs-CZ" dirty="0" smtClean="0"/>
              <a:t>14.10. 1918 předseda </a:t>
            </a:r>
            <a:r>
              <a:rPr lang="cs-CZ" dirty="0" err="1" smtClean="0"/>
              <a:t>Prozatimní</a:t>
            </a:r>
            <a:r>
              <a:rPr lang="cs-CZ" dirty="0" smtClean="0"/>
              <a:t> ČS vlády</a:t>
            </a:r>
          </a:p>
          <a:p>
            <a:r>
              <a:rPr lang="cs-CZ" dirty="0" smtClean="0"/>
              <a:t>18.10. 1918 Washingtonská deklarace – vyhlášena samostatnost ČS národa</a:t>
            </a:r>
          </a:p>
          <a:p>
            <a:r>
              <a:rPr lang="cs-CZ" dirty="0" smtClean="0"/>
              <a:t>14.11. 1918 zvolen v nepřítomnosti prezidentem</a:t>
            </a:r>
          </a:p>
          <a:p>
            <a:r>
              <a:rPr lang="cs-CZ" dirty="0" smtClean="0"/>
              <a:t>Znovu zvolen </a:t>
            </a:r>
            <a:r>
              <a:rPr lang="cs-CZ" dirty="0" smtClean="0"/>
              <a:t>prezidentem 1920, 1927, 1934</a:t>
            </a:r>
          </a:p>
          <a:p>
            <a:r>
              <a:rPr lang="cs-CZ" dirty="0" smtClean="0"/>
              <a:t>Představitel „hradní“ politiky, velký vliv na politiku Československa</a:t>
            </a:r>
          </a:p>
          <a:p>
            <a:r>
              <a:rPr lang="cs-CZ" dirty="0" smtClean="0"/>
              <a:t>Prosinec 1935 abdikace</a:t>
            </a:r>
          </a:p>
          <a:p>
            <a:r>
              <a:rPr lang="cs-CZ" dirty="0" smtClean="0"/>
              <a:t>Umírá 1937 v Lánech</a:t>
            </a:r>
            <a:endParaRPr lang="cs-CZ" dirty="0"/>
          </a:p>
        </p:txBody>
      </p:sp>
      <p:pic>
        <p:nvPicPr>
          <p:cNvPr id="5" name="Zástupný symbol pro obsah 4" descr="ma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57818" y="1785926"/>
            <a:ext cx="3571901" cy="4349768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 (1884-1948)</a:t>
            </a:r>
            <a:endParaRPr lang="cs-CZ" dirty="0"/>
          </a:p>
        </p:txBody>
      </p:sp>
      <p:pic>
        <p:nvPicPr>
          <p:cNvPr id="7" name="Zástupný symbol pro obsah 6" descr="Edvard_Beneš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05904" y="1722438"/>
            <a:ext cx="3541192" cy="4525962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narodil se 28.5. 1884 v </a:t>
            </a:r>
            <a:r>
              <a:rPr lang="cs-CZ" dirty="0" err="1" smtClean="0"/>
              <a:t>Kožlanech</a:t>
            </a:r>
            <a:r>
              <a:rPr lang="cs-CZ" dirty="0" smtClean="0"/>
              <a:t> na Rakovnicku v malorolnické rodině</a:t>
            </a:r>
          </a:p>
          <a:p>
            <a:r>
              <a:rPr lang="cs-CZ" dirty="0" smtClean="0"/>
              <a:t>český a československý politik, diplomat, 2. československý prezident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95463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1. sv. válka – organizace vnitřního odboje „</a:t>
            </a:r>
            <a:r>
              <a:rPr lang="cs-CZ" dirty="0" err="1" smtClean="0"/>
              <a:t>Maffie</a:t>
            </a:r>
            <a:r>
              <a:rPr lang="cs-CZ" dirty="0" smtClean="0"/>
              <a:t>“ – spojení mezi Masarykem a Prahou</a:t>
            </a:r>
          </a:p>
          <a:p>
            <a:r>
              <a:rPr lang="cs-CZ" dirty="0" smtClean="0"/>
              <a:t>1915 v zahraničí, řídí složky zahraniční emigrace, propagace čs. Politického programu</a:t>
            </a:r>
          </a:p>
          <a:p>
            <a:r>
              <a:rPr lang="cs-CZ" dirty="0" smtClean="0"/>
              <a:t>1916 generální tajemník Československé národní rady</a:t>
            </a:r>
          </a:p>
          <a:p>
            <a:r>
              <a:rPr lang="cs-CZ" dirty="0" smtClean="0"/>
              <a:t>1. ministr zahraničí Československa</a:t>
            </a:r>
          </a:p>
          <a:p>
            <a:r>
              <a:rPr lang="cs-CZ" dirty="0" smtClean="0"/>
              <a:t>U zrodu Společnosti národů – místopředseda</a:t>
            </a:r>
          </a:p>
          <a:p>
            <a:r>
              <a:rPr lang="cs-CZ" dirty="0" smtClean="0"/>
              <a:t>Obranný systém Malé dohody</a:t>
            </a:r>
          </a:p>
          <a:p>
            <a:r>
              <a:rPr lang="cs-CZ" dirty="0" smtClean="0"/>
              <a:t>1923 -1935 místopředseda </a:t>
            </a:r>
            <a:r>
              <a:rPr lang="cs-CZ" dirty="0" err="1" smtClean="0"/>
              <a:t>Čs</a:t>
            </a:r>
            <a:r>
              <a:rPr lang="cs-CZ" dirty="0" smtClean="0"/>
              <a:t> strany národně socialistické</a:t>
            </a:r>
          </a:p>
          <a:p>
            <a:r>
              <a:rPr lang="cs-CZ" dirty="0" smtClean="0"/>
              <a:t>1919 – 1926 ministr zahraničí</a:t>
            </a:r>
          </a:p>
          <a:p>
            <a:r>
              <a:rPr lang="cs-CZ" dirty="0" smtClean="0"/>
              <a:t>1919 – 1935 poslanec Národního shromáždění</a:t>
            </a:r>
          </a:p>
          <a:p>
            <a:r>
              <a:rPr lang="cs-CZ" dirty="0" smtClean="0"/>
              <a:t>1921/1922 premiér</a:t>
            </a:r>
          </a:p>
          <a:p>
            <a:r>
              <a:rPr lang="cs-CZ" dirty="0" smtClean="0"/>
              <a:t>18.12. 1935 zvolen hlavou československého státu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Mnichov 1938 </a:t>
            </a:r>
            <a:r>
              <a:rPr lang="cs-CZ" dirty="0" smtClean="0">
                <a:sym typeface="Wingdings" pitchFamily="2" charset="2"/>
              </a:rPr>
              <a:t> 5.10. 1938 abdikoval a odešel do exilu</a:t>
            </a:r>
          </a:p>
          <a:p>
            <a:r>
              <a:rPr lang="cs-CZ" dirty="0" smtClean="0">
                <a:sym typeface="Wingdings" pitchFamily="2" charset="2"/>
              </a:rPr>
              <a:t>Za války dosáhl uznání čs. exilové vlády od všech spojeneckých států</a:t>
            </a:r>
          </a:p>
          <a:p>
            <a:r>
              <a:rPr lang="cs-CZ" dirty="0" smtClean="0">
                <a:sym typeface="Wingdings" pitchFamily="2" charset="2"/>
              </a:rPr>
              <a:t>16.5. 1945 příjezd do Prahy – začal se svými dekrety</a:t>
            </a:r>
          </a:p>
          <a:p>
            <a:r>
              <a:rPr lang="cs-CZ" dirty="0" smtClean="0">
                <a:sym typeface="Wingdings" pitchFamily="2" charset="2"/>
              </a:rPr>
              <a:t>28.10. 1945 potvrzen v úřadě</a:t>
            </a:r>
          </a:p>
          <a:p>
            <a:r>
              <a:rPr lang="cs-CZ" dirty="0" smtClean="0">
                <a:sym typeface="Wingdings" pitchFamily="2" charset="2"/>
              </a:rPr>
              <a:t>19.6. 1946 znovu zvolen prezidentem</a:t>
            </a:r>
          </a:p>
          <a:p>
            <a:r>
              <a:rPr lang="cs-CZ" dirty="0" smtClean="0">
                <a:sym typeface="Wingdings" pitchFamily="2" charset="2"/>
              </a:rPr>
              <a:t>Únor 1948  7.6. 1948 abdikoval a brzy potom umírá v </a:t>
            </a:r>
            <a:r>
              <a:rPr lang="cs-CZ" dirty="0" err="1" smtClean="0">
                <a:sym typeface="Wingdings" pitchFamily="2" charset="2"/>
              </a:rPr>
              <a:t>Sezimově</a:t>
            </a:r>
            <a:r>
              <a:rPr lang="cs-CZ" dirty="0" smtClean="0">
                <a:sym typeface="Wingdings" pitchFamily="2" charset="2"/>
              </a:rPr>
              <a:t> Ústí 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Emil </a:t>
            </a:r>
            <a:r>
              <a:rPr lang="cs-CZ" dirty="0" err="1" smtClean="0"/>
              <a:t>Hácha</a:t>
            </a:r>
            <a:r>
              <a:rPr lang="cs-CZ" dirty="0" smtClean="0"/>
              <a:t> (1872-1945)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Český právník a státník, prezident československé republiky a státní prezident  Protektorátu Čechy a Morava</a:t>
            </a:r>
          </a:p>
          <a:p>
            <a:r>
              <a:rPr lang="cs-CZ" dirty="0" smtClean="0"/>
              <a:t>Nátlak Berlín březen 1945 – svěřil Čechy a Moravu do „ochrany říše“</a:t>
            </a:r>
          </a:p>
          <a:p>
            <a:r>
              <a:rPr lang="cs-CZ" dirty="0" smtClean="0"/>
              <a:t>16.3. vyhlásil Hitler Protektorát Čechy a Morava – </a:t>
            </a:r>
            <a:r>
              <a:rPr lang="cs-CZ" dirty="0" err="1" smtClean="0"/>
              <a:t>Hácha</a:t>
            </a:r>
            <a:r>
              <a:rPr lang="cs-CZ" dirty="0" smtClean="0"/>
              <a:t> státním prezidentem</a:t>
            </a:r>
          </a:p>
          <a:p>
            <a:r>
              <a:rPr lang="cs-CZ" dirty="0" smtClean="0"/>
              <a:t>V těžké situaci – odmítl slib věrnosti Hitlerovi, protesty proti germanizaci</a:t>
            </a:r>
            <a:r>
              <a:rPr lang="cs-CZ" dirty="0" smtClean="0"/>
              <a:t>, žádal </a:t>
            </a:r>
            <a:r>
              <a:rPr lang="cs-CZ" dirty="0" smtClean="0"/>
              <a:t>o propuštění zatčených vlastenců a </a:t>
            </a:r>
            <a:r>
              <a:rPr lang="cs-CZ" dirty="0" smtClean="0"/>
              <a:t>vysokoškoláků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 descr="Bundesarchiv_Bild_146-1970-050-07,_Berlin,_Emil_Hacha_bei_Hi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500166" y="3786190"/>
            <a:ext cx="6072230" cy="2849167"/>
          </a:xfrm>
        </p:spPr>
      </p:pic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357158" y="500042"/>
            <a:ext cx="8358246" cy="3143272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Heydrich</a:t>
            </a:r>
            <a:r>
              <a:rPr lang="cs-CZ" dirty="0" smtClean="0"/>
              <a:t> do </a:t>
            </a:r>
            <a:r>
              <a:rPr lang="cs-CZ" dirty="0" err="1" smtClean="0"/>
              <a:t>Prahy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snažil se ho zlomit rozpoutáním teroru a likvidace blízkých osob</a:t>
            </a:r>
          </a:p>
          <a:p>
            <a:r>
              <a:rPr lang="cs-CZ" dirty="0" smtClean="0"/>
              <a:t>Atentát na </a:t>
            </a:r>
            <a:r>
              <a:rPr lang="cs-CZ" dirty="0" err="1" smtClean="0"/>
              <a:t>Heydricha</a:t>
            </a:r>
            <a:r>
              <a:rPr lang="cs-CZ" dirty="0" smtClean="0"/>
              <a:t>, jednal s Hitlerem – výhružky likvidace a vystěhování národa</a:t>
            </a:r>
          </a:p>
          <a:p>
            <a:r>
              <a:rPr lang="cs-CZ" dirty="0" smtClean="0"/>
              <a:t>Heydrichiáda, masové popravy, vyhlazení Lidic </a:t>
            </a:r>
            <a:r>
              <a:rPr lang="cs-CZ" dirty="0" smtClean="0">
                <a:sym typeface="Wingdings" pitchFamily="2" charset="2"/>
              </a:rPr>
              <a:t> </a:t>
            </a:r>
            <a:r>
              <a:rPr lang="cs-CZ" dirty="0" err="1" smtClean="0">
                <a:sym typeface="Wingdings" pitchFamily="2" charset="2"/>
              </a:rPr>
              <a:t>Hácha</a:t>
            </a:r>
            <a:r>
              <a:rPr lang="cs-CZ" dirty="0" smtClean="0">
                <a:sym typeface="Wingdings" pitchFamily="2" charset="2"/>
              </a:rPr>
              <a:t> zlomený</a:t>
            </a:r>
          </a:p>
          <a:p>
            <a:r>
              <a:rPr lang="cs-CZ" dirty="0" smtClean="0">
                <a:sym typeface="Wingdings" pitchFamily="2" charset="2"/>
              </a:rPr>
              <a:t>„</a:t>
            </a:r>
            <a:r>
              <a:rPr lang="cs-CZ" dirty="0" err="1" smtClean="0">
                <a:sym typeface="Wingdings" pitchFamily="2" charset="2"/>
              </a:rPr>
              <a:t>háchovština</a:t>
            </a:r>
            <a:r>
              <a:rPr lang="cs-CZ" dirty="0" smtClean="0">
                <a:sym typeface="Wingdings" pitchFamily="2" charset="2"/>
              </a:rPr>
              <a:t>“ symbolem pro kolaboraci</a:t>
            </a:r>
          </a:p>
          <a:p>
            <a:r>
              <a:rPr lang="cs-CZ" dirty="0" smtClean="0">
                <a:sym typeface="Wingdings" pitchFamily="2" charset="2"/>
              </a:rPr>
              <a:t>13.5. 1945 zatčen, umírá 27.6. 1945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 Gottwald (1896- 1953)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471990" cy="449264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Komunistický politik a československý prezident</a:t>
            </a:r>
          </a:p>
          <a:p>
            <a:r>
              <a:rPr lang="cs-CZ" dirty="0" smtClean="0"/>
              <a:t>Do 1926 funkcionář </a:t>
            </a:r>
            <a:r>
              <a:rPr lang="cs-CZ" dirty="0" err="1" smtClean="0"/>
              <a:t>komunistiské</a:t>
            </a:r>
            <a:r>
              <a:rPr lang="cs-CZ" dirty="0" smtClean="0"/>
              <a:t> strany na Slovensku</a:t>
            </a:r>
          </a:p>
          <a:p>
            <a:r>
              <a:rPr lang="cs-CZ" dirty="0" smtClean="0"/>
              <a:t>Poté na pražském sekretariátu KSČ</a:t>
            </a:r>
          </a:p>
          <a:p>
            <a:r>
              <a:rPr lang="cs-CZ" dirty="0" smtClean="0"/>
              <a:t>od 1928  člen Kominterny</a:t>
            </a:r>
          </a:p>
          <a:p>
            <a:r>
              <a:rPr lang="cs-CZ" dirty="0" smtClean="0"/>
              <a:t>Od 1929 poslanec Národního shromáždění</a:t>
            </a:r>
          </a:p>
          <a:p>
            <a:r>
              <a:rPr lang="cs-CZ" dirty="0" smtClean="0"/>
              <a:t>1929 do vedení KSČ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pol</a:t>
            </a:r>
            <a:r>
              <a:rPr lang="cs-CZ" dirty="0" smtClean="0"/>
              <a:t>. 30. let změny v KSČ</a:t>
            </a:r>
          </a:p>
          <a:p>
            <a:r>
              <a:rPr lang="cs-CZ" dirty="0" smtClean="0"/>
              <a:t>Po Mnichovu  zákaz KSČ, emigroval do SSSR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K_Gottwal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57752" y="2500306"/>
            <a:ext cx="4038600" cy="302895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 Gottwald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808"/>
            <a:ext cx="8472518" cy="49751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1943 s Benešem sjednocení odboje</a:t>
            </a:r>
          </a:p>
          <a:p>
            <a:r>
              <a:rPr lang="cs-CZ" dirty="0" smtClean="0"/>
              <a:t>Po návratu do Prahy 1945 místopředseda ČS vlády a předseda Národní fronty</a:t>
            </a:r>
          </a:p>
          <a:p>
            <a:r>
              <a:rPr lang="cs-CZ" dirty="0" smtClean="0"/>
              <a:t>Košický vládní program</a:t>
            </a:r>
          </a:p>
          <a:p>
            <a:r>
              <a:rPr lang="cs-CZ" dirty="0" smtClean="0"/>
              <a:t>1.parlamentní volby 1946 – vítězství KSČ, Gottwald předseda vlády</a:t>
            </a:r>
          </a:p>
          <a:p>
            <a:r>
              <a:rPr lang="cs-CZ" dirty="0" smtClean="0"/>
              <a:t>Až do 1953 předseda KSČ</a:t>
            </a:r>
          </a:p>
          <a:p>
            <a:r>
              <a:rPr lang="cs-CZ" dirty="0" smtClean="0"/>
              <a:t>Únor 1948 – vrchol vládní krize, 8 členů SNB zbaveno Noskem funkcí – nahrazeno komunisty </a:t>
            </a:r>
          </a:p>
          <a:p>
            <a:r>
              <a:rPr lang="cs-CZ" dirty="0" smtClean="0"/>
              <a:t>Demise ministrů, Beneš demisi nakonec přijal</a:t>
            </a:r>
          </a:p>
          <a:p>
            <a:r>
              <a:rPr lang="cs-CZ" dirty="0" smtClean="0"/>
              <a:t>Vláda tzv. obrozené Národní fronty navržená Gottwaldem</a:t>
            </a:r>
          </a:p>
          <a:p>
            <a:r>
              <a:rPr lang="cs-CZ" dirty="0" smtClean="0"/>
              <a:t>Komunisté převzali moc, konec demokracie</a:t>
            </a:r>
          </a:p>
          <a:p>
            <a:r>
              <a:rPr lang="cs-CZ" dirty="0" smtClean="0"/>
              <a:t>Komunistický puč, následovala očista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 Gottwald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1948 – 1953 despotický totalitní režim, označován jako socialistický</a:t>
            </a:r>
          </a:p>
          <a:p>
            <a:r>
              <a:rPr lang="cs-CZ" dirty="0" smtClean="0"/>
              <a:t>Akční výbory odstraňovaly odpůrce</a:t>
            </a:r>
          </a:p>
          <a:p>
            <a:r>
              <a:rPr lang="cs-CZ" dirty="0" smtClean="0"/>
              <a:t>Začlenění do sovětského bloku, podřízenost SSSR</a:t>
            </a:r>
          </a:p>
          <a:p>
            <a:r>
              <a:rPr lang="cs-CZ" dirty="0" smtClean="0"/>
              <a:t>Přestavba průmyslu, násilná kolektivizace, generální linie výstavby socialismu </a:t>
            </a:r>
          </a:p>
          <a:p>
            <a:r>
              <a:rPr lang="cs-CZ" dirty="0" smtClean="0"/>
              <a:t>Vykonstruované politické procesy</a:t>
            </a:r>
          </a:p>
          <a:p>
            <a:r>
              <a:rPr lang="cs-CZ" dirty="0" smtClean="0"/>
              <a:t>Inteligence nahrazována dělnickými kádry</a:t>
            </a:r>
          </a:p>
          <a:p>
            <a:r>
              <a:rPr lang="cs-CZ" dirty="0" smtClean="0"/>
              <a:t>Jednotná státní ideologie marxismus-leninismus</a:t>
            </a:r>
          </a:p>
          <a:p>
            <a:r>
              <a:rPr lang="cs-CZ" dirty="0" smtClean="0"/>
              <a:t>1953 Gottwald umírá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Antonín Zápotocký (1884-1957)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Komunistický politik  a prezident</a:t>
            </a:r>
          </a:p>
          <a:p>
            <a:r>
              <a:rPr lang="cs-CZ" dirty="0" smtClean="0"/>
              <a:t>Po vzniku ČS 1 ze zakladatelů levice v sociální demokracii</a:t>
            </a:r>
          </a:p>
          <a:p>
            <a:r>
              <a:rPr lang="cs-CZ" dirty="0" smtClean="0"/>
              <a:t>1920 hlavní organizátor generální stávky na Kladensku</a:t>
            </a:r>
          </a:p>
          <a:p>
            <a:r>
              <a:rPr lang="cs-CZ" dirty="0" smtClean="0"/>
              <a:t>1922 – 1925 gen. tajemník KSČ</a:t>
            </a:r>
          </a:p>
          <a:p>
            <a:r>
              <a:rPr lang="cs-CZ" dirty="0" smtClean="0"/>
              <a:t>1932 organizátor mostecké stávky</a:t>
            </a:r>
          </a:p>
          <a:p>
            <a:r>
              <a:rPr lang="cs-CZ" dirty="0" smtClean="0"/>
              <a:t>Po okupaci zatčen, vězněn, koncentrační tábor </a:t>
            </a:r>
            <a:r>
              <a:rPr lang="cs-CZ" dirty="0" err="1" smtClean="0"/>
              <a:t>Sachsenhausen</a:t>
            </a:r>
            <a:endParaRPr lang="cs-CZ" dirty="0" smtClean="0"/>
          </a:p>
          <a:p>
            <a:r>
              <a:rPr lang="cs-CZ" dirty="0" smtClean="0"/>
              <a:t>Do června 1948 místopředseda/ od 1953 předseda československé vlády</a:t>
            </a:r>
          </a:p>
          <a:p>
            <a:r>
              <a:rPr lang="cs-CZ" dirty="0" smtClean="0"/>
              <a:t>Od 21.3. 1953 prezidentem až do své smrti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5" descr="Antonín_Zápotocký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14937" y="2194719"/>
            <a:ext cx="2905125" cy="35814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Novotný (1904- 1975)</a:t>
            </a:r>
            <a:endParaRPr lang="cs-CZ" dirty="0"/>
          </a:p>
        </p:txBody>
      </p:sp>
      <p:pic>
        <p:nvPicPr>
          <p:cNvPr id="5" name="Zástupný symbol pro obsah 4" descr="Antonin_Novotny_v_New_Yorku_-_1960_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714488"/>
            <a:ext cx="4139357" cy="414340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ČS. komunistický politik a 6. prezident</a:t>
            </a:r>
          </a:p>
          <a:p>
            <a:r>
              <a:rPr lang="cs-CZ" dirty="0" smtClean="0"/>
              <a:t>Od 1921 v KSČ</a:t>
            </a:r>
          </a:p>
          <a:p>
            <a:r>
              <a:rPr lang="cs-CZ" dirty="0" smtClean="0"/>
              <a:t>Ilegální práce KSČ, zatčena  vězněn, koncentrační tábor </a:t>
            </a:r>
            <a:r>
              <a:rPr lang="cs-CZ" dirty="0" err="1" smtClean="0"/>
              <a:t>Mathausen</a:t>
            </a:r>
            <a:endParaRPr lang="cs-CZ" dirty="0" smtClean="0"/>
          </a:p>
          <a:p>
            <a:r>
              <a:rPr lang="cs-CZ" dirty="0" smtClean="0"/>
              <a:t>1953 zvolen 1.tajemníkem ÚV KSČ</a:t>
            </a:r>
          </a:p>
          <a:p>
            <a:r>
              <a:rPr lang="cs-CZ" dirty="0" smtClean="0"/>
              <a:t>1957 zvolen prezidentem republiky </a:t>
            </a:r>
          </a:p>
          <a:p>
            <a:r>
              <a:rPr lang="cs-CZ" dirty="0" smtClean="0"/>
              <a:t>Pražské jaro, abdikace v březnu 1968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Svoboda (1895-1979)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Čs. armádní generál, komunistický politik a prezident 1968 – 1975</a:t>
            </a:r>
          </a:p>
          <a:p>
            <a:r>
              <a:rPr lang="cs-CZ" dirty="0" smtClean="0"/>
              <a:t>Poválečný ministr národní obrany</a:t>
            </a:r>
          </a:p>
          <a:p>
            <a:r>
              <a:rPr lang="cs-CZ" dirty="0" smtClean="0"/>
              <a:t>Od října 1948 člen KSČ</a:t>
            </a:r>
          </a:p>
          <a:p>
            <a:r>
              <a:rPr lang="cs-CZ" dirty="0" smtClean="0"/>
              <a:t>1968 zvolen prezidentem</a:t>
            </a:r>
          </a:p>
          <a:p>
            <a:r>
              <a:rPr lang="cs-CZ" dirty="0" smtClean="0"/>
              <a:t>Invaze vojsk Varšavské smlouvy, odmítl akci morálně i politicky</a:t>
            </a:r>
          </a:p>
          <a:p>
            <a:r>
              <a:rPr lang="cs-CZ" dirty="0" smtClean="0"/>
              <a:t>Období normalizace  malý prostor pro ovlivňování dění</a:t>
            </a:r>
          </a:p>
          <a:p>
            <a:r>
              <a:rPr lang="cs-CZ" dirty="0" smtClean="0"/>
              <a:t>1973 zvolen opět prezidentem</a:t>
            </a:r>
          </a:p>
          <a:p>
            <a:r>
              <a:rPr lang="cs-CZ" dirty="0" smtClean="0"/>
              <a:t>choroba, 1979 umírá</a:t>
            </a:r>
            <a:endParaRPr lang="cs-CZ" dirty="0"/>
          </a:p>
        </p:txBody>
      </p:sp>
      <p:pic>
        <p:nvPicPr>
          <p:cNvPr id="5" name="Zástupný symbol pro obsah 4" descr="Ludvík_Svoboda_(Author_-_Stanislav_Tereba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95837" y="1875631"/>
            <a:ext cx="3743325" cy="4219575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Gustáv</a:t>
            </a:r>
            <a:r>
              <a:rPr lang="cs-CZ" dirty="0" smtClean="0"/>
              <a:t> Husák (1913 – 1991)</a:t>
            </a:r>
            <a:endParaRPr lang="cs-CZ" dirty="0"/>
          </a:p>
        </p:txBody>
      </p:sp>
      <p:pic>
        <p:nvPicPr>
          <p:cNvPr id="5" name="Zástupný symbol pro obsah 4" descr="Gustáv_Husák_-_oříznuto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0587" y="1918494"/>
            <a:ext cx="3171825" cy="413385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4810" y="1722437"/>
            <a:ext cx="4471990" cy="484983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Slovenský právník, </a:t>
            </a:r>
            <a:r>
              <a:rPr lang="cs-CZ" dirty="0" err="1" smtClean="0"/>
              <a:t>čs</a:t>
            </a:r>
            <a:r>
              <a:rPr lang="cs-CZ" dirty="0" smtClean="0"/>
              <a:t>, komunistický politik a prezident (1975 – 1989)</a:t>
            </a:r>
          </a:p>
          <a:p>
            <a:r>
              <a:rPr lang="cs-CZ" dirty="0" smtClean="0"/>
              <a:t>1954 odsouzen na doživotí ve vykonstruovaném procesu</a:t>
            </a:r>
          </a:p>
          <a:p>
            <a:r>
              <a:rPr lang="cs-CZ" dirty="0" smtClean="0"/>
              <a:t>1960 propuštěn, 1963 rehabilitován</a:t>
            </a:r>
          </a:p>
          <a:p>
            <a:r>
              <a:rPr lang="cs-CZ" dirty="0" smtClean="0"/>
              <a:t>Od 1971 1.tajemník ÚV KSČ, od května 1971 – 1989 gen. tajemník ÚV KSČ</a:t>
            </a:r>
          </a:p>
          <a:p>
            <a:r>
              <a:rPr lang="cs-CZ" dirty="0" smtClean="0"/>
              <a:t>Květen 1975 prezident republiky</a:t>
            </a:r>
          </a:p>
          <a:p>
            <a:r>
              <a:rPr lang="cs-CZ" dirty="0" smtClean="0"/>
              <a:t>Podřizoval se všemu absurdnímu, co chtěla Moskva</a:t>
            </a:r>
          </a:p>
          <a:p>
            <a:r>
              <a:rPr lang="cs-CZ" dirty="0" smtClean="0"/>
              <a:t>Po listopadu 1989 mu nezbylo nic jiného, než že jmenoval </a:t>
            </a:r>
            <a:r>
              <a:rPr lang="cs-CZ" dirty="0" err="1" smtClean="0"/>
              <a:t>Čalfovu</a:t>
            </a:r>
            <a:r>
              <a:rPr lang="cs-CZ" dirty="0" smtClean="0"/>
              <a:t> vládu národního porozumění a abdikoval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Čeho se týkala </a:t>
            </a:r>
            <a:r>
              <a:rPr lang="cs-CZ" dirty="0" err="1" smtClean="0"/>
              <a:t>Hilsneriáda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se Masaryk zasloužil o vznik Československa?</a:t>
            </a:r>
          </a:p>
          <a:p>
            <a:r>
              <a:rPr lang="cs-CZ" dirty="0" smtClean="0"/>
              <a:t>Kdo byl druhým československým prezidentem?</a:t>
            </a:r>
          </a:p>
          <a:p>
            <a:r>
              <a:rPr lang="cs-CZ" dirty="0" smtClean="0"/>
              <a:t>Vyjmenujte komunistické prezidenty.</a:t>
            </a:r>
          </a:p>
          <a:p>
            <a:r>
              <a:rPr lang="cs-CZ" dirty="0" smtClean="0"/>
              <a:t>Který z komunistických prezidentů byl za války generálem?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600" dirty="0" smtClean="0"/>
              <a:t>SOCHROVÁ, Marie. </a:t>
            </a:r>
            <a:r>
              <a:rPr lang="cs-CZ" sz="1600" i="1" dirty="0" smtClean="0"/>
              <a:t>Dějepis v kostce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3. Praha: Fragment, 2004, 160 s. ISBN 9788072009701.</a:t>
            </a:r>
          </a:p>
          <a:p>
            <a:r>
              <a:rPr lang="cs-CZ" sz="1600" dirty="0" smtClean="0"/>
              <a:t>AUGUSTA, Pavel. </a:t>
            </a:r>
            <a:r>
              <a:rPr lang="cs-CZ" sz="1600" i="1" dirty="0" smtClean="0"/>
              <a:t>Kdo byl kdo v našich dějinách do roku 1918</a:t>
            </a:r>
            <a:r>
              <a:rPr lang="cs-CZ" sz="1600" dirty="0" smtClean="0"/>
              <a:t>. Praha: </a:t>
            </a:r>
            <a:r>
              <a:rPr lang="cs-CZ" sz="1600" dirty="0" err="1" smtClean="0"/>
              <a:t>Libri</a:t>
            </a:r>
            <a:r>
              <a:rPr lang="cs-CZ" sz="1600" dirty="0" smtClean="0"/>
              <a:t>, 1999, 571 s. ISBN 808598394x.</a:t>
            </a:r>
          </a:p>
          <a:p>
            <a:r>
              <a:rPr lang="cs-CZ" sz="1600" dirty="0" smtClean="0"/>
              <a:t>CHURAŇ, Milan. </a:t>
            </a:r>
            <a:r>
              <a:rPr lang="cs-CZ" sz="1600" i="1" dirty="0" smtClean="0"/>
              <a:t>Kdo byl kdo v našich dějinách ve 20. století</a:t>
            </a:r>
            <a:r>
              <a:rPr lang="cs-CZ" sz="1600" dirty="0" smtClean="0"/>
              <a:t>. 2. </a:t>
            </a:r>
            <a:r>
              <a:rPr lang="cs-CZ" sz="1600" dirty="0" err="1" smtClean="0"/>
              <a:t>rozš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</a:t>
            </a:r>
            <a:r>
              <a:rPr lang="cs-CZ" sz="1600" dirty="0" err="1" smtClean="0"/>
              <a:t>Libri</a:t>
            </a:r>
            <a:r>
              <a:rPr lang="cs-CZ" sz="1600" dirty="0" smtClean="0"/>
              <a:t>, 1998, 482 s. ISBN 8085983648.</a:t>
            </a:r>
          </a:p>
          <a:p>
            <a:endParaRPr lang="cs-CZ" sz="1600" dirty="0" smtClean="0"/>
          </a:p>
          <a:p>
            <a:r>
              <a:rPr lang="cs-CZ" sz="1600" dirty="0" smtClean="0"/>
              <a:t>AUTOR NEUVEDEN.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9. 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. Dostupný na WWW: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2"/>
              </a:rPr>
              <a:t>http://commons.wikimedia.org/wiki/File:Tom%C3%A1%C5%A1_Garrigue_Masaryk_1925.PNG</a:t>
            </a:r>
            <a:endParaRPr lang="cs-CZ" sz="1600" dirty="0" smtClean="0"/>
          </a:p>
          <a:p>
            <a:r>
              <a:rPr lang="cs-CZ" sz="1600" dirty="0" smtClean="0"/>
              <a:t>Heinrich Hoffmann.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5.9,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. ]. Dostupný na WWW: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3"/>
              </a:rPr>
              <a:t>http://commons.wikimedia.org/wiki/File:Bundesarchiv_Bild_146-1970-050-07,_Berlin,_Emil_Hacha_bei_Hitler.jpg</a:t>
            </a:r>
            <a:endParaRPr lang="cs-CZ" sz="1600" dirty="0" smtClean="0"/>
          </a:p>
          <a:p>
            <a:r>
              <a:rPr lang="cs-CZ" sz="1600" dirty="0" smtClean="0"/>
              <a:t>AUTOR NEUVEDEN.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5.9. 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. ]. Dostupný na WWW: </a:t>
            </a:r>
            <a:r>
              <a:rPr lang="pt-BR" sz="1600" dirty="0" smtClean="0">
                <a:hlinkClick r:id="rId4"/>
              </a:rPr>
              <a:t>http://commons.wikimedia.org/wiki/File:Edvard_Bene%C5%A1.jpg</a:t>
            </a:r>
            <a:endParaRPr lang="cs-CZ" sz="1600" dirty="0" smtClean="0"/>
          </a:p>
          <a:p>
            <a:r>
              <a:rPr lang="cs-CZ" sz="1600" dirty="0" smtClean="0"/>
              <a:t>Stanislav </a:t>
            </a:r>
            <a:r>
              <a:rPr lang="cs-CZ" sz="1600" dirty="0" err="1" smtClean="0"/>
              <a:t>Tereba</a:t>
            </a:r>
            <a:r>
              <a:rPr lang="cs-CZ" sz="1600" dirty="0" smtClean="0"/>
              <a:t>..</a:t>
            </a:r>
            <a:r>
              <a:rPr lang="pt-BR" sz="1600" i="1" dirty="0" smtClean="0"/>
              <a:t> 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9. 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WWW: </a:t>
            </a:r>
            <a:r>
              <a:rPr lang="cs-CZ" sz="1600" dirty="0" smtClean="0">
                <a:hlinkClick r:id="rId5"/>
              </a:rPr>
              <a:t>http://commons.wikimedia.org/wiki/File:Ludv%C3%ADk_Svoboda_(Author_-_Stanislav_Tereba).JPG</a:t>
            </a:r>
            <a:endParaRPr lang="cs-CZ" sz="1600" dirty="0" smtClean="0"/>
          </a:p>
          <a:p>
            <a:r>
              <a:rPr lang="cs-CZ" sz="1600" dirty="0" smtClean="0">
                <a:hlinkClick r:id="rId6" tooltip="User:33758X1X3 (page does not exist)"/>
              </a:rPr>
              <a:t>33758X1X3</a:t>
            </a:r>
            <a:r>
              <a:rPr lang="cs-CZ" sz="1600" dirty="0" smtClean="0"/>
              <a:t>. 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9.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. ]. Dostupný na WWW: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7"/>
              </a:rPr>
              <a:t>http://commons.wikimedia.org/wiki/File:Anton%C3%ADn_Z%C3%A1potock%C3%BD.JPG</a:t>
            </a:r>
            <a:endParaRPr lang="cs-CZ" sz="1600" dirty="0" smtClean="0"/>
          </a:p>
          <a:p>
            <a:r>
              <a:rPr lang="cs-CZ" sz="1600" dirty="0" err="1" smtClean="0"/>
              <a:t>Universal</a:t>
            </a:r>
            <a:r>
              <a:rPr lang="cs-CZ" sz="1600" dirty="0" smtClean="0"/>
              <a:t> Studios.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. ]. Dostupný na WWW:</a:t>
            </a:r>
            <a:r>
              <a:rPr lang="cs-CZ" sz="1600" dirty="0" smtClean="0"/>
              <a:t>  </a:t>
            </a:r>
            <a:r>
              <a:rPr lang="cs-CZ" sz="1600" dirty="0" smtClean="0">
                <a:hlinkClick r:id="rId8"/>
              </a:rPr>
              <a:t>http://commons.wikimedia.org/wiki/File:Antonin_Novotny_v_New_Yorku_-_1960_A.jpg</a:t>
            </a:r>
            <a:endParaRPr lang="cs-CZ" sz="1600" dirty="0" smtClean="0"/>
          </a:p>
          <a:p>
            <a:r>
              <a:rPr lang="cs-CZ" sz="1600" dirty="0" err="1" smtClean="0"/>
              <a:t>National</a:t>
            </a:r>
            <a:r>
              <a:rPr lang="cs-CZ" sz="1600" dirty="0" smtClean="0"/>
              <a:t> </a:t>
            </a:r>
            <a:r>
              <a:rPr lang="cs-CZ" sz="1600" dirty="0" err="1" smtClean="0"/>
              <a:t>Archives</a:t>
            </a:r>
            <a:r>
              <a:rPr lang="cs-CZ" sz="1600" dirty="0" smtClean="0"/>
              <a:t>. 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WWW: </a:t>
            </a:r>
            <a:r>
              <a:rPr lang="pt-BR" sz="1600" dirty="0" smtClean="0">
                <a:hlinkClick r:id="rId9"/>
              </a:rPr>
              <a:t>http://commons.wikimedia.org/wiki/File:K_Gottwald.jpg</a:t>
            </a:r>
            <a:endParaRPr lang="cs-CZ" sz="1600" dirty="0" smtClean="0"/>
          </a:p>
          <a:p>
            <a:r>
              <a:rPr lang="cs-CZ" sz="1600" dirty="0" smtClean="0"/>
              <a:t>User:</a:t>
            </a:r>
            <a:r>
              <a:rPr lang="cs-CZ" sz="1600" dirty="0" err="1" smtClean="0"/>
              <a:t>Rykám</a:t>
            </a:r>
            <a:r>
              <a:rPr lang="cs-CZ" sz="1600" dirty="0" smtClean="0"/>
              <a:t> maso. </a:t>
            </a:r>
            <a:r>
              <a:rPr lang="pt-BR" sz="1600" i="1" dirty="0" smtClean="0"/>
              <a:t>http://</a:t>
            </a:r>
            <a:r>
              <a:rPr lang="cs-CZ" sz="1600" i="1" dirty="0" err="1" smtClean="0"/>
              <a:t>commons.wikimedia.org</a:t>
            </a:r>
            <a:r>
              <a:rPr lang="pt-BR" sz="1600" dirty="0" smtClean="0"/>
              <a:t> [online]. [cit. 2</a:t>
            </a:r>
            <a:r>
              <a:rPr lang="cs-CZ" sz="1600" dirty="0" smtClean="0"/>
              <a:t>5.9. 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. Dostupný na WWW: </a:t>
            </a:r>
            <a:r>
              <a:rPr lang="cs-CZ" sz="1600" dirty="0" smtClean="0"/>
              <a:t>http://commons.wikimedia.org/wiki/File:Gust%C3%A1v_Hus%C3%A1k_-_o%C5%99%C3%ADznuto.JPG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10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425</TotalTime>
  <Words>1121</Words>
  <Application>Microsoft Office PowerPoint</Application>
  <PresentationFormat>Předvádění na obrazovce (4:3)</PresentationFormat>
  <Paragraphs>175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Snímek 1</vt:lpstr>
      <vt:lpstr>Prezidenti Československa</vt:lpstr>
      <vt:lpstr>Snímek 3</vt:lpstr>
      <vt:lpstr>Tomáš Garrigue Masaryk (1850–1937)</vt:lpstr>
      <vt:lpstr>Tomáš Garrigue Masaryk</vt:lpstr>
      <vt:lpstr>Tomáš Garrigue Masaryk</vt:lpstr>
      <vt:lpstr>Edvard Beneš (1884-1948)</vt:lpstr>
      <vt:lpstr>Edvard Beneš</vt:lpstr>
      <vt:lpstr>Edvard Beneš</vt:lpstr>
      <vt:lpstr>Emil Hácha (1872-1945)</vt:lpstr>
      <vt:lpstr>Snímek 11</vt:lpstr>
      <vt:lpstr>Klement Gottwald (1896- 1953)</vt:lpstr>
      <vt:lpstr>Klement Gottwald</vt:lpstr>
      <vt:lpstr>Klement Gottwald</vt:lpstr>
      <vt:lpstr>Antonín Zápotocký (1884-1957) </vt:lpstr>
      <vt:lpstr>Antonín Novotný (1904- 1975)</vt:lpstr>
      <vt:lpstr>Ludvík Svoboda (1895-1979)</vt:lpstr>
      <vt:lpstr>Gustáv Husák (1913 – 1991)</vt:lpstr>
      <vt:lpstr>Otázky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52</cp:revision>
  <dcterms:created xsi:type="dcterms:W3CDTF">2014-04-13T13:53:36Z</dcterms:created>
  <dcterms:modified xsi:type="dcterms:W3CDTF">2014-04-23T11:15:12Z</dcterms:modified>
</cp:coreProperties>
</file>